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notesSlides/notesSlide1.xml" ContentType="application/vnd.openxmlformats-officedocument.presentationml.notesSlid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charts/chart13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ppt/charts/chart14.xml" ContentType="application/vnd.openxmlformats-officedocument.drawingml.chart+xml"/>
  <Override PartName="/ppt/charts/style14.xml" ContentType="application/vnd.ms-office.chartstyle+xml"/>
  <Override PartName="/ppt/charts/colors14.xml" ContentType="application/vnd.ms-office.chartcolorstyle+xml"/>
  <Override PartName="/ppt/charts/chart15.xml" ContentType="application/vnd.openxmlformats-officedocument.drawingml.chart+xml"/>
  <Override PartName="/ppt/charts/style15.xml" ContentType="application/vnd.ms-office.chartstyle+xml"/>
  <Override PartName="/ppt/charts/colors15.xml" ContentType="application/vnd.ms-office.chartcolorstyle+xml"/>
  <Override PartName="/ppt/charts/chart16.xml" ContentType="application/vnd.openxmlformats-officedocument.drawingml.chart+xml"/>
  <Override PartName="/ppt/charts/style16.xml" ContentType="application/vnd.ms-office.chartstyle+xml"/>
  <Override PartName="/ppt/charts/colors16.xml" ContentType="application/vnd.ms-office.chartcolorstyle+xml"/>
  <Override PartName="/ppt/charts/chart17.xml" ContentType="application/vnd.openxmlformats-officedocument.drawingml.chart+xml"/>
  <Override PartName="/ppt/charts/style17.xml" ContentType="application/vnd.ms-office.chartstyle+xml"/>
  <Override PartName="/ppt/charts/colors17.xml" ContentType="application/vnd.ms-office.chartcolorstyle+xml"/>
  <Override PartName="/ppt/charts/chart18.xml" ContentType="application/vnd.openxmlformats-officedocument.drawingml.chart+xml"/>
  <Override PartName="/ppt/charts/style18.xml" ContentType="application/vnd.ms-office.chartstyle+xml"/>
  <Override PartName="/ppt/charts/colors18.xml" ContentType="application/vnd.ms-office.chartcolorstyle+xml"/>
  <Override PartName="/ppt/charts/chart19.xml" ContentType="application/vnd.openxmlformats-officedocument.drawingml.chart+xml"/>
  <Override PartName="/ppt/charts/style19.xml" ContentType="application/vnd.ms-office.chartstyle+xml"/>
  <Override PartName="/ppt/charts/colors19.xml" ContentType="application/vnd.ms-office.chartcolorstyle+xml"/>
  <Override PartName="/ppt/notesSlides/notesSlide2.xml" ContentType="application/vnd.openxmlformats-officedocument.presentationml.notesSlide+xml"/>
  <Override PartName="/ppt/charts/chart20.xml" ContentType="application/vnd.openxmlformats-officedocument.drawingml.chart+xml"/>
  <Override PartName="/ppt/charts/style20.xml" ContentType="application/vnd.ms-office.chartstyle+xml"/>
  <Override PartName="/ppt/charts/colors20.xml" ContentType="application/vnd.ms-office.chartcolorstyl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5"/>
  </p:notesMasterIdLst>
  <p:sldIdLst>
    <p:sldId id="256" r:id="rId2"/>
    <p:sldId id="272" r:id="rId3"/>
    <p:sldId id="290" r:id="rId4"/>
    <p:sldId id="260" r:id="rId5"/>
    <p:sldId id="265" r:id="rId6"/>
    <p:sldId id="262" r:id="rId7"/>
    <p:sldId id="267" r:id="rId8"/>
    <p:sldId id="268" r:id="rId9"/>
    <p:sldId id="270" r:id="rId10"/>
    <p:sldId id="291" r:id="rId11"/>
    <p:sldId id="292" r:id="rId12"/>
    <p:sldId id="293" r:id="rId13"/>
    <p:sldId id="294" r:id="rId14"/>
    <p:sldId id="295" r:id="rId15"/>
    <p:sldId id="297" r:id="rId16"/>
    <p:sldId id="296" r:id="rId17"/>
    <p:sldId id="298" r:id="rId18"/>
    <p:sldId id="299" r:id="rId19"/>
    <p:sldId id="300" r:id="rId20"/>
    <p:sldId id="301" r:id="rId21"/>
    <p:sldId id="305" r:id="rId22"/>
    <p:sldId id="303" r:id="rId23"/>
    <p:sldId id="306" r:id="rId2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E497779-D5E7-4948-84A2-5927CDAE3469}" v="29" dt="2026-04-16T19:11:34.35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771"/>
    <p:restoredTop sz="94659"/>
  </p:normalViewPr>
  <p:slideViewPr>
    <p:cSldViewPr snapToGrid="0">
      <p:cViewPr varScale="1">
        <p:scale>
          <a:sx n="62" d="100"/>
          <a:sy n="62" d="100"/>
        </p:scale>
        <p:origin x="800" y="2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Relationship Id="rId30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ohn Lynch" userId="76f493a74be29dd2" providerId="LiveId" clId="{4FEC5DDC-6B55-44F9-AB44-71FB22C58ABC}"/>
    <pc:docChg chg="custSel addSld delSld modSld sldOrd">
      <pc:chgData name="John Lynch" userId="76f493a74be29dd2" providerId="LiveId" clId="{4FEC5DDC-6B55-44F9-AB44-71FB22C58ABC}" dt="2026-04-16T19:12:28.654" v="242" actId="47"/>
      <pc:docMkLst>
        <pc:docMk/>
      </pc:docMkLst>
      <pc:sldChg chg="modSp mod">
        <pc:chgData name="John Lynch" userId="76f493a74be29dd2" providerId="LiveId" clId="{4FEC5DDC-6B55-44F9-AB44-71FB22C58ABC}" dt="2026-04-16T18:53:12.571" v="172" actId="20577"/>
        <pc:sldMkLst>
          <pc:docMk/>
          <pc:sldMk cId="2904258337" sldId="256"/>
        </pc:sldMkLst>
        <pc:spChg chg="mod">
          <ac:chgData name="John Lynch" userId="76f493a74be29dd2" providerId="LiveId" clId="{4FEC5DDC-6B55-44F9-AB44-71FB22C58ABC}" dt="2026-04-16T18:52:17.060" v="109" actId="255"/>
          <ac:spMkLst>
            <pc:docMk/>
            <pc:sldMk cId="2904258337" sldId="256"/>
            <ac:spMk id="2" creationId="{186DBAD5-282A-C6DE-F65E-D10DCC94E5BF}"/>
          </ac:spMkLst>
        </pc:spChg>
        <pc:spChg chg="mod">
          <ac:chgData name="John Lynch" userId="76f493a74be29dd2" providerId="LiveId" clId="{4FEC5DDC-6B55-44F9-AB44-71FB22C58ABC}" dt="2026-04-16T18:53:12.571" v="172" actId="20577"/>
          <ac:spMkLst>
            <pc:docMk/>
            <pc:sldMk cId="2904258337" sldId="256"/>
            <ac:spMk id="3" creationId="{96E936A4-C222-1FDF-F3DB-AFB92CC1066A}"/>
          </ac:spMkLst>
        </pc:spChg>
      </pc:sldChg>
      <pc:sldChg chg="del">
        <pc:chgData name="John Lynch" userId="76f493a74be29dd2" providerId="LiveId" clId="{4FEC5DDC-6B55-44F9-AB44-71FB22C58ABC}" dt="2026-04-16T18:53:30.547" v="173" actId="2696"/>
        <pc:sldMkLst>
          <pc:docMk/>
          <pc:sldMk cId="2277325609" sldId="257"/>
        </pc:sldMkLst>
      </pc:sldChg>
      <pc:sldChg chg="addSp modSp del mod">
        <pc:chgData name="John Lynch" userId="76f493a74be29dd2" providerId="LiveId" clId="{4FEC5DDC-6B55-44F9-AB44-71FB22C58ABC}" dt="2026-04-16T18:49:13.153" v="75" actId="2696"/>
        <pc:sldMkLst>
          <pc:docMk/>
          <pc:sldMk cId="1407654830" sldId="258"/>
        </pc:sldMkLst>
        <pc:graphicFrameChg chg="add mod">
          <ac:chgData name="John Lynch" userId="76f493a74be29dd2" providerId="LiveId" clId="{4FEC5DDC-6B55-44F9-AB44-71FB22C58ABC}" dt="2026-04-16T18:48:58.217" v="74"/>
          <ac:graphicFrameMkLst>
            <pc:docMk/>
            <pc:sldMk cId="1407654830" sldId="258"/>
            <ac:graphicFrameMk id="6" creationId="{8D2FA0AC-D993-10A9-93D9-62605FEFE533}"/>
          </ac:graphicFrameMkLst>
        </pc:graphicFrameChg>
      </pc:sldChg>
      <pc:sldChg chg="add ord">
        <pc:chgData name="John Lynch" userId="76f493a74be29dd2" providerId="LiveId" clId="{4FEC5DDC-6B55-44F9-AB44-71FB22C58ABC}" dt="2026-04-16T18:15:56.268" v="6"/>
        <pc:sldMkLst>
          <pc:docMk/>
          <pc:sldMk cId="1232160898" sldId="260"/>
        </pc:sldMkLst>
      </pc:sldChg>
      <pc:sldChg chg="add del ord">
        <pc:chgData name="John Lynch" userId="76f493a74be29dd2" providerId="LiveId" clId="{4FEC5DDC-6B55-44F9-AB44-71FB22C58ABC}" dt="2026-04-16T18:27:20.956" v="19" actId="2696"/>
        <pc:sldMkLst>
          <pc:docMk/>
          <pc:sldMk cId="3880587512" sldId="261"/>
        </pc:sldMkLst>
      </pc:sldChg>
      <pc:sldChg chg="add ord">
        <pc:chgData name="John Lynch" userId="76f493a74be29dd2" providerId="LiveId" clId="{4FEC5DDC-6B55-44F9-AB44-71FB22C58ABC}" dt="2026-04-16T18:27:52.362" v="22"/>
        <pc:sldMkLst>
          <pc:docMk/>
          <pc:sldMk cId="2095108793" sldId="262"/>
        </pc:sldMkLst>
      </pc:sldChg>
      <pc:sldChg chg="add ord">
        <pc:chgData name="John Lynch" userId="76f493a74be29dd2" providerId="LiveId" clId="{4FEC5DDC-6B55-44F9-AB44-71FB22C58ABC}" dt="2026-04-16T18:16:29.351" v="9"/>
        <pc:sldMkLst>
          <pc:docMk/>
          <pc:sldMk cId="2522573171" sldId="265"/>
        </pc:sldMkLst>
      </pc:sldChg>
      <pc:sldChg chg="add del ord">
        <pc:chgData name="John Lynch" userId="76f493a74be29dd2" providerId="LiveId" clId="{4FEC5DDC-6B55-44F9-AB44-71FB22C58ABC}" dt="2026-04-16T18:27:10.934" v="18" actId="2696"/>
        <pc:sldMkLst>
          <pc:docMk/>
          <pc:sldMk cId="2381306005" sldId="266"/>
        </pc:sldMkLst>
      </pc:sldChg>
      <pc:sldChg chg="add ord">
        <pc:chgData name="John Lynch" userId="76f493a74be29dd2" providerId="LiveId" clId="{4FEC5DDC-6B55-44F9-AB44-71FB22C58ABC}" dt="2026-04-16T18:28:26.632" v="25"/>
        <pc:sldMkLst>
          <pc:docMk/>
          <pc:sldMk cId="2245217118" sldId="267"/>
        </pc:sldMkLst>
      </pc:sldChg>
      <pc:sldChg chg="add ord">
        <pc:chgData name="John Lynch" userId="76f493a74be29dd2" providerId="LiveId" clId="{4FEC5DDC-6B55-44F9-AB44-71FB22C58ABC}" dt="2026-04-16T18:28:53.579" v="28"/>
        <pc:sldMkLst>
          <pc:docMk/>
          <pc:sldMk cId="899560451" sldId="268"/>
        </pc:sldMkLst>
      </pc:sldChg>
      <pc:sldChg chg="add ord">
        <pc:chgData name="John Lynch" userId="76f493a74be29dd2" providerId="LiveId" clId="{4FEC5DDC-6B55-44F9-AB44-71FB22C58ABC}" dt="2026-04-16T18:29:48.305" v="31"/>
        <pc:sldMkLst>
          <pc:docMk/>
          <pc:sldMk cId="1438071788" sldId="270"/>
        </pc:sldMkLst>
      </pc:sldChg>
      <pc:sldChg chg="modSp mod">
        <pc:chgData name="John Lynch" userId="76f493a74be29dd2" providerId="LiveId" clId="{4FEC5DDC-6B55-44F9-AB44-71FB22C58ABC}" dt="2026-04-16T18:25:11.883" v="16" actId="14100"/>
        <pc:sldMkLst>
          <pc:docMk/>
          <pc:sldMk cId="1506424835" sldId="272"/>
        </pc:sldMkLst>
        <pc:graphicFrameChg chg="mod modGraphic">
          <ac:chgData name="John Lynch" userId="76f493a74be29dd2" providerId="LiveId" clId="{4FEC5DDC-6B55-44F9-AB44-71FB22C58ABC}" dt="2026-04-16T18:25:11.883" v="16" actId="14100"/>
          <ac:graphicFrameMkLst>
            <pc:docMk/>
            <pc:sldMk cId="1506424835" sldId="272"/>
            <ac:graphicFrameMk id="7" creationId="{21C88CDB-BB23-2EE0-949E-5130C72E407B}"/>
          </ac:graphicFrameMkLst>
        </pc:graphicFrameChg>
      </pc:sldChg>
      <pc:sldChg chg="addSp modSp del mod">
        <pc:chgData name="John Lynch" userId="76f493a74be29dd2" providerId="LiveId" clId="{4FEC5DDC-6B55-44F9-AB44-71FB22C58ABC}" dt="2026-04-16T18:55:03.707" v="178" actId="2696"/>
        <pc:sldMkLst>
          <pc:docMk/>
          <pc:sldMk cId="469360846" sldId="273"/>
        </pc:sldMkLst>
        <pc:graphicFrameChg chg="add mod">
          <ac:chgData name="John Lynch" userId="76f493a74be29dd2" providerId="LiveId" clId="{4FEC5DDC-6B55-44F9-AB44-71FB22C58ABC}" dt="2026-04-16T18:54:23.870" v="177" actId="14100"/>
          <ac:graphicFrameMkLst>
            <pc:docMk/>
            <pc:sldMk cId="469360846" sldId="273"/>
            <ac:graphicFrameMk id="6" creationId="{F5A16BD8-84DB-2928-D2E3-1E38C83CAC95}"/>
          </ac:graphicFrameMkLst>
        </pc:graphicFrameChg>
      </pc:sldChg>
      <pc:sldChg chg="del">
        <pc:chgData name="John Lynch" userId="76f493a74be29dd2" providerId="LiveId" clId="{4FEC5DDC-6B55-44F9-AB44-71FB22C58ABC}" dt="2026-04-16T19:12:06.394" v="227" actId="47"/>
        <pc:sldMkLst>
          <pc:docMk/>
          <pc:sldMk cId="134103565" sldId="274"/>
        </pc:sldMkLst>
      </pc:sldChg>
      <pc:sldChg chg="del">
        <pc:chgData name="John Lynch" userId="76f493a74be29dd2" providerId="LiveId" clId="{4FEC5DDC-6B55-44F9-AB44-71FB22C58ABC}" dt="2026-04-16T19:12:07.687" v="228" actId="47"/>
        <pc:sldMkLst>
          <pc:docMk/>
          <pc:sldMk cId="3541972383" sldId="275"/>
        </pc:sldMkLst>
      </pc:sldChg>
      <pc:sldChg chg="del">
        <pc:chgData name="John Lynch" userId="76f493a74be29dd2" providerId="LiveId" clId="{4FEC5DDC-6B55-44F9-AB44-71FB22C58ABC}" dt="2026-04-16T19:12:08.805" v="229" actId="47"/>
        <pc:sldMkLst>
          <pc:docMk/>
          <pc:sldMk cId="1047866364" sldId="276"/>
        </pc:sldMkLst>
      </pc:sldChg>
      <pc:sldChg chg="del">
        <pc:chgData name="John Lynch" userId="76f493a74be29dd2" providerId="LiveId" clId="{4FEC5DDC-6B55-44F9-AB44-71FB22C58ABC}" dt="2026-04-16T19:12:09.974" v="230" actId="47"/>
        <pc:sldMkLst>
          <pc:docMk/>
          <pc:sldMk cId="3524238156" sldId="277"/>
        </pc:sldMkLst>
      </pc:sldChg>
      <pc:sldChg chg="del">
        <pc:chgData name="John Lynch" userId="76f493a74be29dd2" providerId="LiveId" clId="{4FEC5DDC-6B55-44F9-AB44-71FB22C58ABC}" dt="2026-04-16T19:12:11.362" v="231" actId="47"/>
        <pc:sldMkLst>
          <pc:docMk/>
          <pc:sldMk cId="3320096570" sldId="278"/>
        </pc:sldMkLst>
      </pc:sldChg>
      <pc:sldChg chg="del">
        <pc:chgData name="John Lynch" userId="76f493a74be29dd2" providerId="LiveId" clId="{4FEC5DDC-6B55-44F9-AB44-71FB22C58ABC}" dt="2026-04-16T19:12:12.706" v="232" actId="47"/>
        <pc:sldMkLst>
          <pc:docMk/>
          <pc:sldMk cId="1563409271" sldId="279"/>
        </pc:sldMkLst>
      </pc:sldChg>
      <pc:sldChg chg="del">
        <pc:chgData name="John Lynch" userId="76f493a74be29dd2" providerId="LiveId" clId="{4FEC5DDC-6B55-44F9-AB44-71FB22C58ABC}" dt="2026-04-16T19:12:13.834" v="233" actId="47"/>
        <pc:sldMkLst>
          <pc:docMk/>
          <pc:sldMk cId="1515123541" sldId="280"/>
        </pc:sldMkLst>
      </pc:sldChg>
      <pc:sldChg chg="del">
        <pc:chgData name="John Lynch" userId="76f493a74be29dd2" providerId="LiveId" clId="{4FEC5DDC-6B55-44F9-AB44-71FB22C58ABC}" dt="2026-04-16T19:12:15.187" v="234" actId="47"/>
        <pc:sldMkLst>
          <pc:docMk/>
          <pc:sldMk cId="4201588590" sldId="281"/>
        </pc:sldMkLst>
      </pc:sldChg>
      <pc:sldChg chg="del">
        <pc:chgData name="John Lynch" userId="76f493a74be29dd2" providerId="LiveId" clId="{4FEC5DDC-6B55-44F9-AB44-71FB22C58ABC}" dt="2026-04-16T19:12:17.949" v="235" actId="47"/>
        <pc:sldMkLst>
          <pc:docMk/>
          <pc:sldMk cId="2684312495" sldId="282"/>
        </pc:sldMkLst>
      </pc:sldChg>
      <pc:sldChg chg="del">
        <pc:chgData name="John Lynch" userId="76f493a74be29dd2" providerId="LiveId" clId="{4FEC5DDC-6B55-44F9-AB44-71FB22C58ABC}" dt="2026-04-16T19:12:19.329" v="236" actId="47"/>
        <pc:sldMkLst>
          <pc:docMk/>
          <pc:sldMk cId="3849501155" sldId="283"/>
        </pc:sldMkLst>
      </pc:sldChg>
      <pc:sldChg chg="del">
        <pc:chgData name="John Lynch" userId="76f493a74be29dd2" providerId="LiveId" clId="{4FEC5DDC-6B55-44F9-AB44-71FB22C58ABC}" dt="2026-04-16T19:12:20.547" v="237" actId="47"/>
        <pc:sldMkLst>
          <pc:docMk/>
          <pc:sldMk cId="2447720220" sldId="284"/>
        </pc:sldMkLst>
      </pc:sldChg>
      <pc:sldChg chg="del">
        <pc:chgData name="John Lynch" userId="76f493a74be29dd2" providerId="LiveId" clId="{4FEC5DDC-6B55-44F9-AB44-71FB22C58ABC}" dt="2026-04-16T19:12:21.578" v="238" actId="47"/>
        <pc:sldMkLst>
          <pc:docMk/>
          <pc:sldMk cId="2149830548" sldId="285"/>
        </pc:sldMkLst>
      </pc:sldChg>
      <pc:sldChg chg="del">
        <pc:chgData name="John Lynch" userId="76f493a74be29dd2" providerId="LiveId" clId="{4FEC5DDC-6B55-44F9-AB44-71FB22C58ABC}" dt="2026-04-16T19:12:22.572" v="239" actId="47"/>
        <pc:sldMkLst>
          <pc:docMk/>
          <pc:sldMk cId="4175765219" sldId="286"/>
        </pc:sldMkLst>
      </pc:sldChg>
      <pc:sldChg chg="del">
        <pc:chgData name="John Lynch" userId="76f493a74be29dd2" providerId="LiveId" clId="{4FEC5DDC-6B55-44F9-AB44-71FB22C58ABC}" dt="2026-04-16T19:12:23.874" v="240" actId="47"/>
        <pc:sldMkLst>
          <pc:docMk/>
          <pc:sldMk cId="1712447467" sldId="287"/>
        </pc:sldMkLst>
      </pc:sldChg>
      <pc:sldChg chg="del">
        <pc:chgData name="John Lynch" userId="76f493a74be29dd2" providerId="LiveId" clId="{4FEC5DDC-6B55-44F9-AB44-71FB22C58ABC}" dt="2026-04-16T19:12:25.335" v="241" actId="47"/>
        <pc:sldMkLst>
          <pc:docMk/>
          <pc:sldMk cId="46545267" sldId="288"/>
        </pc:sldMkLst>
      </pc:sldChg>
      <pc:sldChg chg="del">
        <pc:chgData name="John Lynch" userId="76f493a74be29dd2" providerId="LiveId" clId="{4FEC5DDC-6B55-44F9-AB44-71FB22C58ABC}" dt="2026-04-16T19:12:28.654" v="242" actId="47"/>
        <pc:sldMkLst>
          <pc:docMk/>
          <pc:sldMk cId="834591767" sldId="289"/>
        </pc:sldMkLst>
      </pc:sldChg>
      <pc:sldChg chg="modSp ord">
        <pc:chgData name="John Lynch" userId="76f493a74be29dd2" providerId="LiveId" clId="{4FEC5DDC-6B55-44F9-AB44-71FB22C58ABC}" dt="2026-04-16T18:25:36.907" v="17" actId="255"/>
        <pc:sldMkLst>
          <pc:docMk/>
          <pc:sldMk cId="1424911784" sldId="290"/>
        </pc:sldMkLst>
        <pc:graphicFrameChg chg="mod">
          <ac:chgData name="John Lynch" userId="76f493a74be29dd2" providerId="LiveId" clId="{4FEC5DDC-6B55-44F9-AB44-71FB22C58ABC}" dt="2026-04-16T18:25:36.907" v="17" actId="255"/>
          <ac:graphicFrameMkLst>
            <pc:docMk/>
            <pc:sldMk cId="1424911784" sldId="290"/>
            <ac:graphicFrameMk id="3" creationId="{494C31D8-7826-5CD7-F716-CEA13DB5D9B3}"/>
          </ac:graphicFrameMkLst>
        </pc:graphicFrameChg>
      </pc:sldChg>
      <pc:sldChg chg="add ord">
        <pc:chgData name="John Lynch" userId="76f493a74be29dd2" providerId="LiveId" clId="{4FEC5DDC-6B55-44F9-AB44-71FB22C58ABC}" dt="2026-04-16T18:30:30.734" v="34"/>
        <pc:sldMkLst>
          <pc:docMk/>
          <pc:sldMk cId="2632228076" sldId="291"/>
        </pc:sldMkLst>
      </pc:sldChg>
      <pc:sldChg chg="add ord">
        <pc:chgData name="John Lynch" userId="76f493a74be29dd2" providerId="LiveId" clId="{4FEC5DDC-6B55-44F9-AB44-71FB22C58ABC}" dt="2026-04-16T18:30:57.381" v="37"/>
        <pc:sldMkLst>
          <pc:docMk/>
          <pc:sldMk cId="3741349857" sldId="292"/>
        </pc:sldMkLst>
      </pc:sldChg>
      <pc:sldChg chg="add ord">
        <pc:chgData name="John Lynch" userId="76f493a74be29dd2" providerId="LiveId" clId="{4FEC5DDC-6B55-44F9-AB44-71FB22C58ABC}" dt="2026-04-16T18:32:59.220" v="40"/>
        <pc:sldMkLst>
          <pc:docMk/>
          <pc:sldMk cId="1314661449" sldId="293"/>
        </pc:sldMkLst>
      </pc:sldChg>
      <pc:sldChg chg="add ord">
        <pc:chgData name="John Lynch" userId="76f493a74be29dd2" providerId="LiveId" clId="{4FEC5DDC-6B55-44F9-AB44-71FB22C58ABC}" dt="2026-04-16T18:33:59.664" v="43"/>
        <pc:sldMkLst>
          <pc:docMk/>
          <pc:sldMk cId="1067081444" sldId="294"/>
        </pc:sldMkLst>
      </pc:sldChg>
      <pc:sldChg chg="add ord">
        <pc:chgData name="John Lynch" userId="76f493a74be29dd2" providerId="LiveId" clId="{4FEC5DDC-6B55-44F9-AB44-71FB22C58ABC}" dt="2026-04-16T18:34:57.183" v="46"/>
        <pc:sldMkLst>
          <pc:docMk/>
          <pc:sldMk cId="324875306" sldId="295"/>
        </pc:sldMkLst>
      </pc:sldChg>
      <pc:sldChg chg="add ord">
        <pc:chgData name="John Lynch" userId="76f493a74be29dd2" providerId="LiveId" clId="{4FEC5DDC-6B55-44F9-AB44-71FB22C58ABC}" dt="2026-04-16T18:37:13.068" v="49"/>
        <pc:sldMkLst>
          <pc:docMk/>
          <pc:sldMk cId="1313699203" sldId="296"/>
        </pc:sldMkLst>
      </pc:sldChg>
      <pc:sldChg chg="add ord">
        <pc:chgData name="John Lynch" userId="76f493a74be29dd2" providerId="LiveId" clId="{4FEC5DDC-6B55-44F9-AB44-71FB22C58ABC}" dt="2026-04-16T18:38:06.369" v="52"/>
        <pc:sldMkLst>
          <pc:docMk/>
          <pc:sldMk cId="3894358342" sldId="297"/>
        </pc:sldMkLst>
      </pc:sldChg>
      <pc:sldChg chg="add ord">
        <pc:chgData name="John Lynch" userId="76f493a74be29dd2" providerId="LiveId" clId="{4FEC5DDC-6B55-44F9-AB44-71FB22C58ABC}" dt="2026-04-16T18:38:39.194" v="55"/>
        <pc:sldMkLst>
          <pc:docMk/>
          <pc:sldMk cId="4165502791" sldId="298"/>
        </pc:sldMkLst>
      </pc:sldChg>
      <pc:sldChg chg="add ord">
        <pc:chgData name="John Lynch" userId="76f493a74be29dd2" providerId="LiveId" clId="{4FEC5DDC-6B55-44F9-AB44-71FB22C58ABC}" dt="2026-04-16T18:39:07.004" v="58"/>
        <pc:sldMkLst>
          <pc:docMk/>
          <pc:sldMk cId="2457868616" sldId="299"/>
        </pc:sldMkLst>
      </pc:sldChg>
      <pc:sldChg chg="add ord">
        <pc:chgData name="John Lynch" userId="76f493a74be29dd2" providerId="LiveId" clId="{4FEC5DDC-6B55-44F9-AB44-71FB22C58ABC}" dt="2026-04-16T18:39:25.612" v="61"/>
        <pc:sldMkLst>
          <pc:docMk/>
          <pc:sldMk cId="3619038746" sldId="300"/>
        </pc:sldMkLst>
      </pc:sldChg>
      <pc:sldChg chg="add ord">
        <pc:chgData name="John Lynch" userId="76f493a74be29dd2" providerId="LiveId" clId="{4FEC5DDC-6B55-44F9-AB44-71FB22C58ABC}" dt="2026-04-16T18:40:03.150" v="64"/>
        <pc:sldMkLst>
          <pc:docMk/>
          <pc:sldMk cId="3166947263" sldId="301"/>
        </pc:sldMkLst>
      </pc:sldChg>
      <pc:sldChg chg="add del ord">
        <pc:chgData name="John Lynch" userId="76f493a74be29dd2" providerId="LiveId" clId="{4FEC5DDC-6B55-44F9-AB44-71FB22C58ABC}" dt="2026-04-16T18:48:12.529" v="69" actId="2696"/>
        <pc:sldMkLst>
          <pc:docMk/>
          <pc:sldMk cId="1258063982" sldId="302"/>
        </pc:sldMkLst>
      </pc:sldChg>
      <pc:sldChg chg="add">
        <pc:chgData name="John Lynch" userId="76f493a74be29dd2" providerId="LiveId" clId="{4FEC5DDC-6B55-44F9-AB44-71FB22C58ABC}" dt="2026-04-16T18:42:38.710" v="68"/>
        <pc:sldMkLst>
          <pc:docMk/>
          <pc:sldMk cId="629845472" sldId="303"/>
        </pc:sldMkLst>
      </pc:sldChg>
      <pc:sldChg chg="add del">
        <pc:chgData name="John Lynch" userId="76f493a74be29dd2" providerId="LiveId" clId="{4FEC5DDC-6B55-44F9-AB44-71FB22C58ABC}" dt="2026-04-16T19:12:04.893" v="226" actId="47"/>
        <pc:sldMkLst>
          <pc:docMk/>
          <pc:sldMk cId="1590772155" sldId="304"/>
        </pc:sldMkLst>
      </pc:sldChg>
      <pc:sldChg chg="addSp delSp modSp add mod ord">
        <pc:chgData name="John Lynch" userId="76f493a74be29dd2" providerId="LiveId" clId="{4FEC5DDC-6B55-44F9-AB44-71FB22C58ABC}" dt="2026-04-16T19:11:40.543" v="210"/>
        <pc:sldMkLst>
          <pc:docMk/>
          <pc:sldMk cId="1108380956" sldId="305"/>
        </pc:sldMkLst>
        <pc:spChg chg="mod">
          <ac:chgData name="John Lynch" userId="76f493a74be29dd2" providerId="LiveId" clId="{4FEC5DDC-6B55-44F9-AB44-71FB22C58ABC}" dt="2026-04-16T19:11:26.020" v="207" actId="255"/>
          <ac:spMkLst>
            <pc:docMk/>
            <pc:sldMk cId="1108380956" sldId="305"/>
            <ac:spMk id="2" creationId="{227861DB-E75A-BAA9-7469-866194616CB4}"/>
          </ac:spMkLst>
        </pc:spChg>
        <pc:spChg chg="del">
          <ac:chgData name="John Lynch" userId="76f493a74be29dd2" providerId="LiveId" clId="{4FEC5DDC-6B55-44F9-AB44-71FB22C58ABC}" dt="2026-04-16T19:10:46.629" v="180"/>
          <ac:spMkLst>
            <pc:docMk/>
            <pc:sldMk cId="1108380956" sldId="305"/>
            <ac:spMk id="3" creationId="{2D68D578-80B3-4273-88E4-6EE15758C4DA}"/>
          </ac:spMkLst>
        </pc:spChg>
        <pc:graphicFrameChg chg="add mod">
          <ac:chgData name="John Lynch" userId="76f493a74be29dd2" providerId="LiveId" clId="{4FEC5DDC-6B55-44F9-AB44-71FB22C58ABC}" dt="2026-04-16T19:11:34.358" v="208" actId="255"/>
          <ac:graphicFrameMkLst>
            <pc:docMk/>
            <pc:sldMk cId="1108380956" sldId="305"/>
            <ac:graphicFrameMk id="6" creationId="{F5A16BD8-84DB-2928-D2E3-1E38C83CAC95}"/>
          </ac:graphicFrameMkLst>
        </pc:graphicFrameChg>
      </pc:sldChg>
      <pc:sldChg chg="modSp add mod">
        <pc:chgData name="John Lynch" userId="76f493a74be29dd2" providerId="LiveId" clId="{4FEC5DDC-6B55-44F9-AB44-71FB22C58ABC}" dt="2026-04-16T19:11:58.872" v="225" actId="20577"/>
        <pc:sldMkLst>
          <pc:docMk/>
          <pc:sldMk cId="2583374604" sldId="306"/>
        </pc:sldMkLst>
        <pc:spChg chg="mod">
          <ac:chgData name="John Lynch" userId="76f493a74be29dd2" providerId="LiveId" clId="{4FEC5DDC-6B55-44F9-AB44-71FB22C58ABC}" dt="2026-04-16T19:11:53.592" v="222" actId="20577"/>
          <ac:spMkLst>
            <pc:docMk/>
            <pc:sldMk cId="2583374604" sldId="306"/>
            <ac:spMk id="2" creationId="{5CE895BF-E3EC-3415-85B4-A34DD3D72E0E}"/>
          </ac:spMkLst>
        </pc:spChg>
        <pc:spChg chg="mod">
          <ac:chgData name="John Lynch" userId="76f493a74be29dd2" providerId="LiveId" clId="{4FEC5DDC-6B55-44F9-AB44-71FB22C58ABC}" dt="2026-04-16T19:11:58.872" v="225" actId="20577"/>
          <ac:spMkLst>
            <pc:docMk/>
            <pc:sldMk cId="2583374604" sldId="306"/>
            <ac:spMk id="3" creationId="{9AF8B6E6-3212-0021-DD6C-A20B9AEDC936}"/>
          </ac:spMkLst>
        </pc:spChg>
      </pc:sldChg>
      <pc:sldChg chg="addSp delSp modSp add del mod">
        <pc:chgData name="John Lynch" userId="76f493a74be29dd2" providerId="LiveId" clId="{4FEC5DDC-6B55-44F9-AB44-71FB22C58ABC}" dt="2026-04-16T18:51:53.964" v="82" actId="2696"/>
        <pc:sldMkLst>
          <pc:docMk/>
          <pc:sldMk cId="3376831343" sldId="307"/>
        </pc:sldMkLst>
        <pc:spChg chg="add mod">
          <ac:chgData name="John Lynch" userId="76f493a74be29dd2" providerId="LiveId" clId="{4FEC5DDC-6B55-44F9-AB44-71FB22C58ABC}" dt="2026-04-16T18:51:09.736" v="79" actId="21"/>
          <ac:spMkLst>
            <pc:docMk/>
            <pc:sldMk cId="3376831343" sldId="307"/>
            <ac:spMk id="7" creationId="{3B460E0E-C879-EE96-C848-9EAA738F4EF0}"/>
          </ac:spMkLst>
        </pc:spChg>
        <pc:graphicFrameChg chg="del">
          <ac:chgData name="John Lynch" userId="76f493a74be29dd2" providerId="LiveId" clId="{4FEC5DDC-6B55-44F9-AB44-71FB22C58ABC}" dt="2026-04-16T18:51:09.736" v="79" actId="21"/>
          <ac:graphicFrameMkLst>
            <pc:docMk/>
            <pc:sldMk cId="3376831343" sldId="307"/>
            <ac:graphicFrameMk id="6" creationId="{E71212D4-3D57-6C6E-3A8B-5B02576F2DAA}"/>
          </ac:graphicFrameMkLst>
        </pc:graphicFrameChg>
        <pc:graphicFrameChg chg="add mod">
          <ac:chgData name="John Lynch" userId="76f493a74be29dd2" providerId="LiveId" clId="{4FEC5DDC-6B55-44F9-AB44-71FB22C58ABC}" dt="2026-04-16T18:51:34.191" v="81"/>
          <ac:graphicFrameMkLst>
            <pc:docMk/>
            <pc:sldMk cId="3376831343" sldId="307"/>
            <ac:graphicFrameMk id="8" creationId="{F5A16BD8-84DB-2928-D2E3-1E38C83CAC95}"/>
          </ac:graphicFrameMkLst>
        </pc:graphicFrameChg>
      </pc:sldChg>
    </pc:docChg>
  </pc:docChgLst>
</pc:chgInfo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2.xlsx"/><Relationship Id="rId2" Type="http://schemas.microsoft.com/office/2011/relationships/chartColorStyle" Target="colors13.xml"/><Relationship Id="rId1" Type="http://schemas.microsoft.com/office/2011/relationships/chartStyle" Target="style13.xml"/></Relationships>
</file>

<file path=ppt/charts/_rels/chart1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3.xlsx"/><Relationship Id="rId2" Type="http://schemas.microsoft.com/office/2011/relationships/chartColorStyle" Target="colors14.xml"/><Relationship Id="rId1" Type="http://schemas.microsoft.com/office/2011/relationships/chartStyle" Target="style14.xml"/></Relationships>
</file>

<file path=ppt/charts/_rels/chart1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4.xlsx"/><Relationship Id="rId2" Type="http://schemas.microsoft.com/office/2011/relationships/chartColorStyle" Target="colors15.xml"/><Relationship Id="rId1" Type="http://schemas.microsoft.com/office/2011/relationships/chartStyle" Target="style15.xml"/></Relationships>
</file>

<file path=ppt/charts/_rels/chart1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5.xlsx"/><Relationship Id="rId2" Type="http://schemas.microsoft.com/office/2011/relationships/chartColorStyle" Target="colors16.xml"/><Relationship Id="rId1" Type="http://schemas.microsoft.com/office/2011/relationships/chartStyle" Target="style16.xml"/></Relationships>
</file>

<file path=ppt/charts/_rels/chart1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6.xlsx"/><Relationship Id="rId2" Type="http://schemas.microsoft.com/office/2011/relationships/chartColorStyle" Target="colors17.xml"/><Relationship Id="rId1" Type="http://schemas.microsoft.com/office/2011/relationships/chartStyle" Target="style17.xml"/></Relationships>
</file>

<file path=ppt/charts/_rels/chart1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7.xlsx"/><Relationship Id="rId2" Type="http://schemas.microsoft.com/office/2011/relationships/chartColorStyle" Target="colors18.xml"/><Relationship Id="rId1" Type="http://schemas.microsoft.com/office/2011/relationships/chartStyle" Target="style18.xml"/></Relationships>
</file>

<file path=ppt/charts/_rels/chart1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8.xlsx"/><Relationship Id="rId2" Type="http://schemas.microsoft.com/office/2011/relationships/chartColorStyle" Target="colors19.xml"/><Relationship Id="rId1" Type="http://schemas.microsoft.com/office/2011/relationships/chartStyle" Target="style19.xml"/></Relationships>
</file>

<file path=ppt/charts/_rels/chart2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9.xlsx"/><Relationship Id="rId2" Type="http://schemas.microsoft.com/office/2011/relationships/chartColorStyle" Target="colors20.xml"/><Relationship Id="rId1" Type="http://schemas.microsoft.com/office/2011/relationships/chartStyle" Target="style20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S&amp;P 500 - Midterm Election Year Volatility</a:t>
            </a:r>
          </a:p>
          <a:p>
            <a:pPr>
              <a:defRPr/>
            </a:pPr>
            <a:r>
              <a:rPr lang="en-US" sz="8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1960-2024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Midterms!$B$11</c:f>
              <c:strCache>
                <c:ptCount val="1"/>
                <c:pt idx="0">
                  <c:v>Avg. Drawdown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Midterms!$C$10:$D$10</c:f>
              <c:strCache>
                <c:ptCount val="2"/>
                <c:pt idx="0">
                  <c:v> Midterm Year </c:v>
                </c:pt>
                <c:pt idx="1">
                  <c:v> Non-Midterm Year </c:v>
                </c:pt>
              </c:strCache>
            </c:strRef>
          </c:cat>
          <c:val>
            <c:numRef>
              <c:f>Midterms!$C$11:$D$11</c:f>
              <c:numCache>
                <c:formatCode>_(* #,##0.00_);_(* \(#,##0.00\);_(* "-"??_);_(@_)</c:formatCode>
                <c:ptCount val="2"/>
                <c:pt idx="0">
                  <c:v>-19.399999999999999</c:v>
                </c:pt>
                <c:pt idx="1">
                  <c:v>-12.68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BCB-4A35-BF1C-9A7270B98C43}"/>
            </c:ext>
          </c:extLst>
        </c:ser>
        <c:ser>
          <c:idx val="1"/>
          <c:order val="1"/>
          <c:tx>
            <c:strRef>
              <c:f>Midterms!$B$12</c:f>
              <c:strCache>
                <c:ptCount val="1"/>
                <c:pt idx="0">
                  <c:v>Avg. 12-mo. Recovery</c:v>
                </c:pt>
              </c:strCache>
            </c:strRef>
          </c:tx>
          <c:spPr>
            <a:solidFill>
              <a:srgbClr val="C0000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Midterms!$C$10:$D$10</c:f>
              <c:strCache>
                <c:ptCount val="2"/>
                <c:pt idx="0">
                  <c:v> Midterm Year </c:v>
                </c:pt>
                <c:pt idx="1">
                  <c:v> Non-Midterm Year </c:v>
                </c:pt>
              </c:strCache>
            </c:strRef>
          </c:cat>
          <c:val>
            <c:numRef>
              <c:f>Midterms!$C$12:$D$12</c:f>
              <c:numCache>
                <c:formatCode>_(* #,##0.00_);_(* \(#,##0.00\);_(* "-"??_);_(@_)</c:formatCode>
                <c:ptCount val="2"/>
                <c:pt idx="0">
                  <c:v>30.96</c:v>
                </c:pt>
                <c:pt idx="1">
                  <c:v>17.329999999999998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2BCB-4A35-BF1C-9A7270B98C4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68433200"/>
        <c:axId val="368438480"/>
      </c:barChart>
      <c:catAx>
        <c:axId val="3684332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low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8438480"/>
        <c:crosses val="autoZero"/>
        <c:auto val="1"/>
        <c:lblAlgn val="ctr"/>
        <c:lblOffset val="100"/>
        <c:noMultiLvlLbl val="0"/>
      </c:catAx>
      <c:valAx>
        <c:axId val="3684384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_(* #,##0.00_);_(* \(#,##0.00\);_(* &quot;-&quot;??_);_(@_)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84332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000" b="1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pPr>
            <a:r>
              <a:rPr lang="en-US" sz="2000" dirty="0"/>
              <a:t>US Trade Deficit - Monthly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1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defRPr>
          </a:pPr>
          <a:endParaRPr lang="en-US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'Trade Deficit - Monthly'!$B$1</c:f>
              <c:strCache>
                <c:ptCount val="1"/>
                <c:pt idx="0">
                  <c:v>US Trade Deficit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'Trade Deficit - Monthly'!$A$2:$A$14</c:f>
              <c:numCache>
                <c:formatCode>m/d/yyyy</c:formatCode>
                <c:ptCount val="13"/>
                <c:pt idx="0">
                  <c:v>45716</c:v>
                </c:pt>
                <c:pt idx="1">
                  <c:v>45747</c:v>
                </c:pt>
                <c:pt idx="2">
                  <c:v>45777</c:v>
                </c:pt>
                <c:pt idx="3">
                  <c:v>45808</c:v>
                </c:pt>
                <c:pt idx="4">
                  <c:v>45838</c:v>
                </c:pt>
                <c:pt idx="5">
                  <c:v>45869</c:v>
                </c:pt>
                <c:pt idx="6">
                  <c:v>45900</c:v>
                </c:pt>
                <c:pt idx="7">
                  <c:v>45930</c:v>
                </c:pt>
                <c:pt idx="8">
                  <c:v>45961</c:v>
                </c:pt>
                <c:pt idx="9">
                  <c:v>45991</c:v>
                </c:pt>
                <c:pt idx="10">
                  <c:v>46022</c:v>
                </c:pt>
                <c:pt idx="11">
                  <c:v>46053</c:v>
                </c:pt>
                <c:pt idx="12">
                  <c:v>46081</c:v>
                </c:pt>
              </c:numCache>
            </c:numRef>
          </c:cat>
          <c:val>
            <c:numRef>
              <c:f>'Trade Deficit - Monthly'!$B$2:$B$14</c:f>
              <c:numCache>
                <c:formatCode>General</c:formatCode>
                <c:ptCount val="13"/>
                <c:pt idx="0">
                  <c:v>119780</c:v>
                </c:pt>
                <c:pt idx="1">
                  <c:v>135856</c:v>
                </c:pt>
                <c:pt idx="2">
                  <c:v>60084</c:v>
                </c:pt>
                <c:pt idx="3">
                  <c:v>70564</c:v>
                </c:pt>
                <c:pt idx="4">
                  <c:v>57637</c:v>
                </c:pt>
                <c:pt idx="5">
                  <c:v>74233</c:v>
                </c:pt>
                <c:pt idx="6">
                  <c:v>56011</c:v>
                </c:pt>
                <c:pt idx="7">
                  <c:v>49168</c:v>
                </c:pt>
                <c:pt idx="8">
                  <c:v>31102</c:v>
                </c:pt>
                <c:pt idx="9">
                  <c:v>56026</c:v>
                </c:pt>
                <c:pt idx="10">
                  <c:v>72900</c:v>
                </c:pt>
                <c:pt idx="11">
                  <c:v>54677</c:v>
                </c:pt>
                <c:pt idx="12">
                  <c:v>57347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DD0-4F65-B35E-5B80C3798F5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43761247"/>
        <c:axId val="443762207"/>
      </c:lineChart>
      <c:dateAx>
        <c:axId val="443761247"/>
        <c:scaling>
          <c:orientation val="minMax"/>
        </c:scaling>
        <c:delete val="0"/>
        <c:axPos val="b"/>
        <c:numFmt formatCode="m/d/yyyy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43762207"/>
        <c:crosses val="autoZero"/>
        <c:auto val="1"/>
        <c:lblOffset val="100"/>
        <c:baseTimeUnit val="months"/>
      </c:dateAx>
      <c:valAx>
        <c:axId val="443762207"/>
        <c:scaling>
          <c:orientation val="minMax"/>
          <c:max val="140000"/>
          <c:min val="2000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43761247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000" b="1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pPr>
            <a:r>
              <a:rPr lang="en-US" sz="2000" dirty="0"/>
              <a:t> Federal Budget Deficit as Percent of GDP 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1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defRPr>
          </a:pPr>
          <a:endParaRPr lang="en-US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'Budg Def % GDP'!$B$1</c:f>
              <c:strCache>
                <c:ptCount val="1"/>
                <c:pt idx="0">
                  <c:v> Federal Deficit as Percent of GDP 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'Budg Def % GDP'!$A$2:$A$11</c:f>
              <c:numCache>
                <c:formatCode>m/d/yyyy</c:formatCode>
                <c:ptCount val="10"/>
                <c:pt idx="0">
                  <c:v>42735</c:v>
                </c:pt>
                <c:pt idx="1">
                  <c:v>43100</c:v>
                </c:pt>
                <c:pt idx="2">
                  <c:v>43465</c:v>
                </c:pt>
                <c:pt idx="3">
                  <c:v>43830</c:v>
                </c:pt>
                <c:pt idx="4">
                  <c:v>44196</c:v>
                </c:pt>
                <c:pt idx="5">
                  <c:v>44561</c:v>
                </c:pt>
                <c:pt idx="6">
                  <c:v>44926</c:v>
                </c:pt>
                <c:pt idx="7">
                  <c:v>45291</c:v>
                </c:pt>
                <c:pt idx="8">
                  <c:v>45657</c:v>
                </c:pt>
                <c:pt idx="9">
                  <c:v>46022</c:v>
                </c:pt>
              </c:numCache>
            </c:numRef>
          </c:cat>
          <c:val>
            <c:numRef>
              <c:f>'Budg Def % GDP'!$B$2:$B$11</c:f>
              <c:numCache>
                <c:formatCode>_(* #,##0.00_);_(* \(#,##0.00\);_(* "-"??_);_(@_)</c:formatCode>
                <c:ptCount val="10"/>
                <c:pt idx="0">
                  <c:v>-3.1090300000000002</c:v>
                </c:pt>
                <c:pt idx="1">
                  <c:v>-3.3930600000000002</c:v>
                </c:pt>
                <c:pt idx="2">
                  <c:v>-3.7715700000000001</c:v>
                </c:pt>
                <c:pt idx="3">
                  <c:v>-4.5663400000000003</c:v>
                </c:pt>
                <c:pt idx="4">
                  <c:v>-14.65457</c:v>
                </c:pt>
                <c:pt idx="5">
                  <c:v>-11.69768</c:v>
                </c:pt>
                <c:pt idx="6">
                  <c:v>-5.2809100000000004</c:v>
                </c:pt>
                <c:pt idx="7">
                  <c:v>-6.0954600000000001</c:v>
                </c:pt>
                <c:pt idx="8">
                  <c:v>-6.2010699999999996</c:v>
                </c:pt>
                <c:pt idx="9">
                  <c:v>-5.7703100000000003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FC73-4747-90CC-B9B888E6C36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445047583"/>
        <c:axId val="1445049023"/>
      </c:lineChart>
      <c:dateAx>
        <c:axId val="1445047583"/>
        <c:scaling>
          <c:orientation val="minMax"/>
        </c:scaling>
        <c:delete val="0"/>
        <c:axPos val="b"/>
        <c:numFmt formatCode="m/d/yyyy" sourceLinked="1"/>
        <c:majorTickMark val="out"/>
        <c:minorTickMark val="none"/>
        <c:tickLblPos val="low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445049023"/>
        <c:crosses val="autoZero"/>
        <c:auto val="1"/>
        <c:lblOffset val="100"/>
        <c:baseTimeUnit val="years"/>
      </c:dateAx>
      <c:valAx>
        <c:axId val="1445049023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_(* #,##0.00_);_(* \(#,##0.00\);_(* &quot;-&quot;??_);_(@_)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445047583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1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defRPr>
          </a:pPr>
          <a:endParaRPr lang="en-US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'Fed Funds'!$B$1</c:f>
              <c:strCache>
                <c:ptCount val="1"/>
                <c:pt idx="0">
                  <c:v>Federal Funds Rate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'Fed Funds'!$A$2:$A$1829</c:f>
              <c:numCache>
                <c:formatCode>m/d/yyyy</c:formatCode>
                <c:ptCount val="1828"/>
                <c:pt idx="0">
                  <c:v>44286</c:v>
                </c:pt>
                <c:pt idx="1">
                  <c:v>44287</c:v>
                </c:pt>
                <c:pt idx="2">
                  <c:v>44288</c:v>
                </c:pt>
                <c:pt idx="3">
                  <c:v>44289</c:v>
                </c:pt>
                <c:pt idx="4">
                  <c:v>44290</c:v>
                </c:pt>
                <c:pt idx="5">
                  <c:v>44291</c:v>
                </c:pt>
                <c:pt idx="6">
                  <c:v>44292</c:v>
                </c:pt>
                <c:pt idx="7">
                  <c:v>44293</c:v>
                </c:pt>
                <c:pt idx="8">
                  <c:v>44294</c:v>
                </c:pt>
                <c:pt idx="9">
                  <c:v>44295</c:v>
                </c:pt>
                <c:pt idx="10">
                  <c:v>44296</c:v>
                </c:pt>
                <c:pt idx="11">
                  <c:v>44297</c:v>
                </c:pt>
                <c:pt idx="12">
                  <c:v>44298</c:v>
                </c:pt>
                <c:pt idx="13">
                  <c:v>44299</c:v>
                </c:pt>
                <c:pt idx="14">
                  <c:v>44300</c:v>
                </c:pt>
                <c:pt idx="15">
                  <c:v>44301</c:v>
                </c:pt>
                <c:pt idx="16">
                  <c:v>44302</c:v>
                </c:pt>
                <c:pt idx="17">
                  <c:v>44303</c:v>
                </c:pt>
                <c:pt idx="18">
                  <c:v>44304</c:v>
                </c:pt>
                <c:pt idx="19">
                  <c:v>44305</c:v>
                </c:pt>
                <c:pt idx="20">
                  <c:v>44306</c:v>
                </c:pt>
                <c:pt idx="21">
                  <c:v>44307</c:v>
                </c:pt>
                <c:pt idx="22">
                  <c:v>44308</c:v>
                </c:pt>
                <c:pt idx="23">
                  <c:v>44309</c:v>
                </c:pt>
                <c:pt idx="24">
                  <c:v>44310</c:v>
                </c:pt>
                <c:pt idx="25">
                  <c:v>44311</c:v>
                </c:pt>
                <c:pt idx="26">
                  <c:v>44312</c:v>
                </c:pt>
                <c:pt idx="27">
                  <c:v>44313</c:v>
                </c:pt>
                <c:pt idx="28">
                  <c:v>44314</c:v>
                </c:pt>
                <c:pt idx="29">
                  <c:v>44315</c:v>
                </c:pt>
                <c:pt idx="30">
                  <c:v>44316</c:v>
                </c:pt>
                <c:pt idx="31">
                  <c:v>44317</c:v>
                </c:pt>
                <c:pt idx="32">
                  <c:v>44318</c:v>
                </c:pt>
                <c:pt idx="33">
                  <c:v>44319</c:v>
                </c:pt>
                <c:pt idx="34">
                  <c:v>44320</c:v>
                </c:pt>
                <c:pt idx="35">
                  <c:v>44321</c:v>
                </c:pt>
                <c:pt idx="36">
                  <c:v>44322</c:v>
                </c:pt>
                <c:pt idx="37">
                  <c:v>44323</c:v>
                </c:pt>
                <c:pt idx="38">
                  <c:v>44324</c:v>
                </c:pt>
                <c:pt idx="39">
                  <c:v>44325</c:v>
                </c:pt>
                <c:pt idx="40">
                  <c:v>44326</c:v>
                </c:pt>
                <c:pt idx="41">
                  <c:v>44327</c:v>
                </c:pt>
                <c:pt idx="42">
                  <c:v>44328</c:v>
                </c:pt>
                <c:pt idx="43">
                  <c:v>44329</c:v>
                </c:pt>
                <c:pt idx="44">
                  <c:v>44330</c:v>
                </c:pt>
                <c:pt idx="45">
                  <c:v>44331</c:v>
                </c:pt>
                <c:pt idx="46">
                  <c:v>44332</c:v>
                </c:pt>
                <c:pt idx="47">
                  <c:v>44333</c:v>
                </c:pt>
                <c:pt idx="48">
                  <c:v>44334</c:v>
                </c:pt>
                <c:pt idx="49">
                  <c:v>44335</c:v>
                </c:pt>
                <c:pt idx="50">
                  <c:v>44336</c:v>
                </c:pt>
                <c:pt idx="51">
                  <c:v>44337</c:v>
                </c:pt>
                <c:pt idx="52">
                  <c:v>44338</c:v>
                </c:pt>
                <c:pt idx="53">
                  <c:v>44339</c:v>
                </c:pt>
                <c:pt idx="54">
                  <c:v>44340</c:v>
                </c:pt>
                <c:pt idx="55">
                  <c:v>44341</c:v>
                </c:pt>
                <c:pt idx="56">
                  <c:v>44342</c:v>
                </c:pt>
                <c:pt idx="57">
                  <c:v>44343</c:v>
                </c:pt>
                <c:pt idx="58">
                  <c:v>44344</c:v>
                </c:pt>
                <c:pt idx="59">
                  <c:v>44345</c:v>
                </c:pt>
                <c:pt idx="60">
                  <c:v>44346</c:v>
                </c:pt>
                <c:pt idx="61">
                  <c:v>44347</c:v>
                </c:pt>
                <c:pt idx="62">
                  <c:v>44348</c:v>
                </c:pt>
                <c:pt idx="63">
                  <c:v>44349</c:v>
                </c:pt>
                <c:pt idx="64">
                  <c:v>44350</c:v>
                </c:pt>
                <c:pt idx="65">
                  <c:v>44351</c:v>
                </c:pt>
                <c:pt idx="66">
                  <c:v>44352</c:v>
                </c:pt>
                <c:pt idx="67">
                  <c:v>44353</c:v>
                </c:pt>
                <c:pt idx="68">
                  <c:v>44354</c:v>
                </c:pt>
                <c:pt idx="69">
                  <c:v>44355</c:v>
                </c:pt>
                <c:pt idx="70">
                  <c:v>44356</c:v>
                </c:pt>
                <c:pt idx="71">
                  <c:v>44357</c:v>
                </c:pt>
                <c:pt idx="72">
                  <c:v>44358</c:v>
                </c:pt>
                <c:pt idx="73">
                  <c:v>44359</c:v>
                </c:pt>
                <c:pt idx="74">
                  <c:v>44360</c:v>
                </c:pt>
                <c:pt idx="75">
                  <c:v>44361</c:v>
                </c:pt>
                <c:pt idx="76">
                  <c:v>44362</c:v>
                </c:pt>
                <c:pt idx="77">
                  <c:v>44363</c:v>
                </c:pt>
                <c:pt idx="78">
                  <c:v>44364</c:v>
                </c:pt>
                <c:pt idx="79">
                  <c:v>44365</c:v>
                </c:pt>
                <c:pt idx="80">
                  <c:v>44366</c:v>
                </c:pt>
                <c:pt idx="81">
                  <c:v>44367</c:v>
                </c:pt>
                <c:pt idx="82">
                  <c:v>44368</c:v>
                </c:pt>
                <c:pt idx="83">
                  <c:v>44369</c:v>
                </c:pt>
                <c:pt idx="84">
                  <c:v>44370</c:v>
                </c:pt>
                <c:pt idx="85">
                  <c:v>44371</c:v>
                </c:pt>
                <c:pt idx="86">
                  <c:v>44372</c:v>
                </c:pt>
                <c:pt idx="87">
                  <c:v>44373</c:v>
                </c:pt>
                <c:pt idx="88">
                  <c:v>44374</c:v>
                </c:pt>
                <c:pt idx="89">
                  <c:v>44375</c:v>
                </c:pt>
                <c:pt idx="90">
                  <c:v>44376</c:v>
                </c:pt>
                <c:pt idx="91">
                  <c:v>44377</c:v>
                </c:pt>
                <c:pt idx="92">
                  <c:v>44378</c:v>
                </c:pt>
                <c:pt idx="93">
                  <c:v>44379</c:v>
                </c:pt>
                <c:pt idx="94">
                  <c:v>44380</c:v>
                </c:pt>
                <c:pt idx="95">
                  <c:v>44381</c:v>
                </c:pt>
                <c:pt idx="96">
                  <c:v>44382</c:v>
                </c:pt>
                <c:pt idx="97">
                  <c:v>44383</c:v>
                </c:pt>
                <c:pt idx="98">
                  <c:v>44384</c:v>
                </c:pt>
                <c:pt idx="99">
                  <c:v>44385</c:v>
                </c:pt>
                <c:pt idx="100">
                  <c:v>44386</c:v>
                </c:pt>
                <c:pt idx="101">
                  <c:v>44387</c:v>
                </c:pt>
                <c:pt idx="102">
                  <c:v>44388</c:v>
                </c:pt>
                <c:pt idx="103">
                  <c:v>44389</c:v>
                </c:pt>
                <c:pt idx="104">
                  <c:v>44390</c:v>
                </c:pt>
                <c:pt idx="105">
                  <c:v>44391</c:v>
                </c:pt>
                <c:pt idx="106">
                  <c:v>44392</c:v>
                </c:pt>
                <c:pt idx="107">
                  <c:v>44393</c:v>
                </c:pt>
                <c:pt idx="108">
                  <c:v>44394</c:v>
                </c:pt>
                <c:pt idx="109">
                  <c:v>44395</c:v>
                </c:pt>
                <c:pt idx="110">
                  <c:v>44396</c:v>
                </c:pt>
                <c:pt idx="111">
                  <c:v>44397</c:v>
                </c:pt>
                <c:pt idx="112">
                  <c:v>44398</c:v>
                </c:pt>
                <c:pt idx="113">
                  <c:v>44399</c:v>
                </c:pt>
                <c:pt idx="114">
                  <c:v>44400</c:v>
                </c:pt>
                <c:pt idx="115">
                  <c:v>44401</c:v>
                </c:pt>
                <c:pt idx="116">
                  <c:v>44402</c:v>
                </c:pt>
                <c:pt idx="117">
                  <c:v>44403</c:v>
                </c:pt>
                <c:pt idx="118">
                  <c:v>44404</c:v>
                </c:pt>
                <c:pt idx="119">
                  <c:v>44405</c:v>
                </c:pt>
                <c:pt idx="120">
                  <c:v>44406</c:v>
                </c:pt>
                <c:pt idx="121">
                  <c:v>44407</c:v>
                </c:pt>
                <c:pt idx="122">
                  <c:v>44408</c:v>
                </c:pt>
                <c:pt idx="123">
                  <c:v>44409</c:v>
                </c:pt>
                <c:pt idx="124">
                  <c:v>44410</c:v>
                </c:pt>
                <c:pt idx="125">
                  <c:v>44411</c:v>
                </c:pt>
                <c:pt idx="126">
                  <c:v>44412</c:v>
                </c:pt>
                <c:pt idx="127">
                  <c:v>44413</c:v>
                </c:pt>
                <c:pt idx="128">
                  <c:v>44414</c:v>
                </c:pt>
                <c:pt idx="129">
                  <c:v>44415</c:v>
                </c:pt>
                <c:pt idx="130">
                  <c:v>44416</c:v>
                </c:pt>
                <c:pt idx="131">
                  <c:v>44417</c:v>
                </c:pt>
                <c:pt idx="132">
                  <c:v>44418</c:v>
                </c:pt>
                <c:pt idx="133">
                  <c:v>44419</c:v>
                </c:pt>
                <c:pt idx="134">
                  <c:v>44420</c:v>
                </c:pt>
                <c:pt idx="135">
                  <c:v>44421</c:v>
                </c:pt>
                <c:pt idx="136">
                  <c:v>44422</c:v>
                </c:pt>
                <c:pt idx="137">
                  <c:v>44423</c:v>
                </c:pt>
                <c:pt idx="138">
                  <c:v>44424</c:v>
                </c:pt>
                <c:pt idx="139">
                  <c:v>44425</c:v>
                </c:pt>
                <c:pt idx="140">
                  <c:v>44426</c:v>
                </c:pt>
                <c:pt idx="141">
                  <c:v>44427</c:v>
                </c:pt>
                <c:pt idx="142">
                  <c:v>44428</c:v>
                </c:pt>
                <c:pt idx="143">
                  <c:v>44429</c:v>
                </c:pt>
                <c:pt idx="144">
                  <c:v>44430</c:v>
                </c:pt>
                <c:pt idx="145">
                  <c:v>44431</c:v>
                </c:pt>
                <c:pt idx="146">
                  <c:v>44432</c:v>
                </c:pt>
                <c:pt idx="147">
                  <c:v>44433</c:v>
                </c:pt>
                <c:pt idx="148">
                  <c:v>44434</c:v>
                </c:pt>
                <c:pt idx="149">
                  <c:v>44435</c:v>
                </c:pt>
                <c:pt idx="150">
                  <c:v>44436</c:v>
                </c:pt>
                <c:pt idx="151">
                  <c:v>44437</c:v>
                </c:pt>
                <c:pt idx="152">
                  <c:v>44438</c:v>
                </c:pt>
                <c:pt idx="153">
                  <c:v>44439</c:v>
                </c:pt>
                <c:pt idx="154">
                  <c:v>44440</c:v>
                </c:pt>
                <c:pt idx="155">
                  <c:v>44441</c:v>
                </c:pt>
                <c:pt idx="156">
                  <c:v>44442</c:v>
                </c:pt>
                <c:pt idx="157">
                  <c:v>44443</c:v>
                </c:pt>
                <c:pt idx="158">
                  <c:v>44444</c:v>
                </c:pt>
                <c:pt idx="159">
                  <c:v>44445</c:v>
                </c:pt>
                <c:pt idx="160">
                  <c:v>44446</c:v>
                </c:pt>
                <c:pt idx="161">
                  <c:v>44447</c:v>
                </c:pt>
                <c:pt idx="162">
                  <c:v>44448</c:v>
                </c:pt>
                <c:pt idx="163">
                  <c:v>44449</c:v>
                </c:pt>
                <c:pt idx="164">
                  <c:v>44450</c:v>
                </c:pt>
                <c:pt idx="165">
                  <c:v>44451</c:v>
                </c:pt>
                <c:pt idx="166">
                  <c:v>44452</c:v>
                </c:pt>
                <c:pt idx="167">
                  <c:v>44453</c:v>
                </c:pt>
                <c:pt idx="168">
                  <c:v>44454</c:v>
                </c:pt>
                <c:pt idx="169">
                  <c:v>44455</c:v>
                </c:pt>
                <c:pt idx="170">
                  <c:v>44456</c:v>
                </c:pt>
                <c:pt idx="171">
                  <c:v>44457</c:v>
                </c:pt>
                <c:pt idx="172">
                  <c:v>44458</c:v>
                </c:pt>
                <c:pt idx="173">
                  <c:v>44459</c:v>
                </c:pt>
                <c:pt idx="174">
                  <c:v>44460</c:v>
                </c:pt>
                <c:pt idx="175">
                  <c:v>44461</c:v>
                </c:pt>
                <c:pt idx="176">
                  <c:v>44462</c:v>
                </c:pt>
                <c:pt idx="177">
                  <c:v>44463</c:v>
                </c:pt>
                <c:pt idx="178">
                  <c:v>44464</c:v>
                </c:pt>
                <c:pt idx="179">
                  <c:v>44465</c:v>
                </c:pt>
                <c:pt idx="180">
                  <c:v>44466</c:v>
                </c:pt>
                <c:pt idx="181">
                  <c:v>44467</c:v>
                </c:pt>
                <c:pt idx="182">
                  <c:v>44468</c:v>
                </c:pt>
                <c:pt idx="183">
                  <c:v>44469</c:v>
                </c:pt>
                <c:pt idx="184">
                  <c:v>44470</c:v>
                </c:pt>
                <c:pt idx="185">
                  <c:v>44471</c:v>
                </c:pt>
                <c:pt idx="186">
                  <c:v>44472</c:v>
                </c:pt>
                <c:pt idx="187">
                  <c:v>44473</c:v>
                </c:pt>
                <c:pt idx="188">
                  <c:v>44474</c:v>
                </c:pt>
                <c:pt idx="189">
                  <c:v>44475</c:v>
                </c:pt>
                <c:pt idx="190">
                  <c:v>44476</c:v>
                </c:pt>
                <c:pt idx="191">
                  <c:v>44477</c:v>
                </c:pt>
                <c:pt idx="192">
                  <c:v>44478</c:v>
                </c:pt>
                <c:pt idx="193">
                  <c:v>44479</c:v>
                </c:pt>
                <c:pt idx="194">
                  <c:v>44480</c:v>
                </c:pt>
                <c:pt idx="195">
                  <c:v>44481</c:v>
                </c:pt>
                <c:pt idx="196">
                  <c:v>44482</c:v>
                </c:pt>
                <c:pt idx="197">
                  <c:v>44483</c:v>
                </c:pt>
                <c:pt idx="198">
                  <c:v>44484</c:v>
                </c:pt>
                <c:pt idx="199">
                  <c:v>44485</c:v>
                </c:pt>
                <c:pt idx="200">
                  <c:v>44486</c:v>
                </c:pt>
                <c:pt idx="201">
                  <c:v>44487</c:v>
                </c:pt>
                <c:pt idx="202">
                  <c:v>44488</c:v>
                </c:pt>
                <c:pt idx="203">
                  <c:v>44489</c:v>
                </c:pt>
                <c:pt idx="204">
                  <c:v>44490</c:v>
                </c:pt>
                <c:pt idx="205">
                  <c:v>44491</c:v>
                </c:pt>
                <c:pt idx="206">
                  <c:v>44492</c:v>
                </c:pt>
                <c:pt idx="207">
                  <c:v>44493</c:v>
                </c:pt>
                <c:pt idx="208">
                  <c:v>44494</c:v>
                </c:pt>
                <c:pt idx="209">
                  <c:v>44495</c:v>
                </c:pt>
                <c:pt idx="210">
                  <c:v>44496</c:v>
                </c:pt>
                <c:pt idx="211">
                  <c:v>44497</c:v>
                </c:pt>
                <c:pt idx="212">
                  <c:v>44498</c:v>
                </c:pt>
                <c:pt idx="213">
                  <c:v>44499</c:v>
                </c:pt>
                <c:pt idx="214">
                  <c:v>44500</c:v>
                </c:pt>
                <c:pt idx="215">
                  <c:v>44501</c:v>
                </c:pt>
                <c:pt idx="216">
                  <c:v>44502</c:v>
                </c:pt>
                <c:pt idx="217">
                  <c:v>44503</c:v>
                </c:pt>
                <c:pt idx="218">
                  <c:v>44504</c:v>
                </c:pt>
                <c:pt idx="219">
                  <c:v>44505</c:v>
                </c:pt>
                <c:pt idx="220">
                  <c:v>44506</c:v>
                </c:pt>
                <c:pt idx="221">
                  <c:v>44507</c:v>
                </c:pt>
                <c:pt idx="222">
                  <c:v>44508</c:v>
                </c:pt>
                <c:pt idx="223">
                  <c:v>44509</c:v>
                </c:pt>
                <c:pt idx="224">
                  <c:v>44510</c:v>
                </c:pt>
                <c:pt idx="225">
                  <c:v>44511</c:v>
                </c:pt>
                <c:pt idx="226">
                  <c:v>44512</c:v>
                </c:pt>
                <c:pt idx="227">
                  <c:v>44513</c:v>
                </c:pt>
                <c:pt idx="228">
                  <c:v>44514</c:v>
                </c:pt>
                <c:pt idx="229">
                  <c:v>44515</c:v>
                </c:pt>
                <c:pt idx="230">
                  <c:v>44516</c:v>
                </c:pt>
                <c:pt idx="231">
                  <c:v>44517</c:v>
                </c:pt>
                <c:pt idx="232">
                  <c:v>44518</c:v>
                </c:pt>
                <c:pt idx="233">
                  <c:v>44519</c:v>
                </c:pt>
                <c:pt idx="234">
                  <c:v>44520</c:v>
                </c:pt>
                <c:pt idx="235">
                  <c:v>44521</c:v>
                </c:pt>
                <c:pt idx="236">
                  <c:v>44522</c:v>
                </c:pt>
                <c:pt idx="237">
                  <c:v>44523</c:v>
                </c:pt>
                <c:pt idx="238">
                  <c:v>44524</c:v>
                </c:pt>
                <c:pt idx="239">
                  <c:v>44525</c:v>
                </c:pt>
                <c:pt idx="240">
                  <c:v>44526</c:v>
                </c:pt>
                <c:pt idx="241">
                  <c:v>44527</c:v>
                </c:pt>
                <c:pt idx="242">
                  <c:v>44528</c:v>
                </c:pt>
                <c:pt idx="243">
                  <c:v>44529</c:v>
                </c:pt>
                <c:pt idx="244">
                  <c:v>44530</c:v>
                </c:pt>
                <c:pt idx="245">
                  <c:v>44531</c:v>
                </c:pt>
                <c:pt idx="246">
                  <c:v>44532</c:v>
                </c:pt>
                <c:pt idx="247">
                  <c:v>44533</c:v>
                </c:pt>
                <c:pt idx="248">
                  <c:v>44534</c:v>
                </c:pt>
                <c:pt idx="249">
                  <c:v>44535</c:v>
                </c:pt>
                <c:pt idx="250">
                  <c:v>44536</c:v>
                </c:pt>
                <c:pt idx="251">
                  <c:v>44537</c:v>
                </c:pt>
                <c:pt idx="252">
                  <c:v>44538</c:v>
                </c:pt>
                <c:pt idx="253">
                  <c:v>44539</c:v>
                </c:pt>
                <c:pt idx="254">
                  <c:v>44540</c:v>
                </c:pt>
                <c:pt idx="255">
                  <c:v>44541</c:v>
                </c:pt>
                <c:pt idx="256">
                  <c:v>44542</c:v>
                </c:pt>
                <c:pt idx="257">
                  <c:v>44543</c:v>
                </c:pt>
                <c:pt idx="258">
                  <c:v>44544</c:v>
                </c:pt>
                <c:pt idx="259">
                  <c:v>44545</c:v>
                </c:pt>
                <c:pt idx="260">
                  <c:v>44546</c:v>
                </c:pt>
                <c:pt idx="261">
                  <c:v>44547</c:v>
                </c:pt>
                <c:pt idx="262">
                  <c:v>44548</c:v>
                </c:pt>
                <c:pt idx="263">
                  <c:v>44549</c:v>
                </c:pt>
                <c:pt idx="264">
                  <c:v>44550</c:v>
                </c:pt>
                <c:pt idx="265">
                  <c:v>44551</c:v>
                </c:pt>
                <c:pt idx="266">
                  <c:v>44552</c:v>
                </c:pt>
                <c:pt idx="267">
                  <c:v>44553</c:v>
                </c:pt>
                <c:pt idx="268">
                  <c:v>44554</c:v>
                </c:pt>
                <c:pt idx="269">
                  <c:v>44555</c:v>
                </c:pt>
                <c:pt idx="270">
                  <c:v>44556</c:v>
                </c:pt>
                <c:pt idx="271">
                  <c:v>44557</c:v>
                </c:pt>
                <c:pt idx="272">
                  <c:v>44558</c:v>
                </c:pt>
                <c:pt idx="273">
                  <c:v>44559</c:v>
                </c:pt>
                <c:pt idx="274">
                  <c:v>44560</c:v>
                </c:pt>
                <c:pt idx="275">
                  <c:v>44561</c:v>
                </c:pt>
                <c:pt idx="276">
                  <c:v>44562</c:v>
                </c:pt>
                <c:pt idx="277">
                  <c:v>44563</c:v>
                </c:pt>
                <c:pt idx="278">
                  <c:v>44564</c:v>
                </c:pt>
                <c:pt idx="279">
                  <c:v>44565</c:v>
                </c:pt>
                <c:pt idx="280">
                  <c:v>44566</c:v>
                </c:pt>
                <c:pt idx="281">
                  <c:v>44567</c:v>
                </c:pt>
                <c:pt idx="282">
                  <c:v>44568</c:v>
                </c:pt>
                <c:pt idx="283">
                  <c:v>44569</c:v>
                </c:pt>
                <c:pt idx="284">
                  <c:v>44570</c:v>
                </c:pt>
                <c:pt idx="285">
                  <c:v>44571</c:v>
                </c:pt>
                <c:pt idx="286">
                  <c:v>44572</c:v>
                </c:pt>
                <c:pt idx="287">
                  <c:v>44573</c:v>
                </c:pt>
                <c:pt idx="288">
                  <c:v>44574</c:v>
                </c:pt>
                <c:pt idx="289">
                  <c:v>44575</c:v>
                </c:pt>
                <c:pt idx="290">
                  <c:v>44576</c:v>
                </c:pt>
                <c:pt idx="291">
                  <c:v>44577</c:v>
                </c:pt>
                <c:pt idx="292">
                  <c:v>44578</c:v>
                </c:pt>
                <c:pt idx="293">
                  <c:v>44579</c:v>
                </c:pt>
                <c:pt idx="294">
                  <c:v>44580</c:v>
                </c:pt>
                <c:pt idx="295">
                  <c:v>44581</c:v>
                </c:pt>
                <c:pt idx="296">
                  <c:v>44582</c:v>
                </c:pt>
                <c:pt idx="297">
                  <c:v>44583</c:v>
                </c:pt>
                <c:pt idx="298">
                  <c:v>44584</c:v>
                </c:pt>
                <c:pt idx="299">
                  <c:v>44585</c:v>
                </c:pt>
                <c:pt idx="300">
                  <c:v>44586</c:v>
                </c:pt>
                <c:pt idx="301">
                  <c:v>44587</c:v>
                </c:pt>
                <c:pt idx="302">
                  <c:v>44588</c:v>
                </c:pt>
                <c:pt idx="303">
                  <c:v>44589</c:v>
                </c:pt>
                <c:pt idx="304">
                  <c:v>44590</c:v>
                </c:pt>
                <c:pt idx="305">
                  <c:v>44591</c:v>
                </c:pt>
                <c:pt idx="306">
                  <c:v>44592</c:v>
                </c:pt>
                <c:pt idx="307">
                  <c:v>44593</c:v>
                </c:pt>
                <c:pt idx="308">
                  <c:v>44594</c:v>
                </c:pt>
                <c:pt idx="309">
                  <c:v>44595</c:v>
                </c:pt>
                <c:pt idx="310">
                  <c:v>44596</c:v>
                </c:pt>
                <c:pt idx="311">
                  <c:v>44597</c:v>
                </c:pt>
                <c:pt idx="312">
                  <c:v>44598</c:v>
                </c:pt>
                <c:pt idx="313">
                  <c:v>44599</c:v>
                </c:pt>
                <c:pt idx="314">
                  <c:v>44600</c:v>
                </c:pt>
                <c:pt idx="315">
                  <c:v>44601</c:v>
                </c:pt>
                <c:pt idx="316">
                  <c:v>44602</c:v>
                </c:pt>
                <c:pt idx="317">
                  <c:v>44603</c:v>
                </c:pt>
                <c:pt idx="318">
                  <c:v>44604</c:v>
                </c:pt>
                <c:pt idx="319">
                  <c:v>44605</c:v>
                </c:pt>
                <c:pt idx="320">
                  <c:v>44606</c:v>
                </c:pt>
                <c:pt idx="321">
                  <c:v>44607</c:v>
                </c:pt>
                <c:pt idx="322">
                  <c:v>44608</c:v>
                </c:pt>
                <c:pt idx="323">
                  <c:v>44609</c:v>
                </c:pt>
                <c:pt idx="324">
                  <c:v>44610</c:v>
                </c:pt>
                <c:pt idx="325">
                  <c:v>44611</c:v>
                </c:pt>
                <c:pt idx="326">
                  <c:v>44612</c:v>
                </c:pt>
                <c:pt idx="327">
                  <c:v>44613</c:v>
                </c:pt>
                <c:pt idx="328">
                  <c:v>44614</c:v>
                </c:pt>
                <c:pt idx="329">
                  <c:v>44615</c:v>
                </c:pt>
                <c:pt idx="330">
                  <c:v>44616</c:v>
                </c:pt>
                <c:pt idx="331">
                  <c:v>44617</c:v>
                </c:pt>
                <c:pt idx="332">
                  <c:v>44618</c:v>
                </c:pt>
                <c:pt idx="333">
                  <c:v>44619</c:v>
                </c:pt>
                <c:pt idx="334">
                  <c:v>44620</c:v>
                </c:pt>
                <c:pt idx="335">
                  <c:v>44621</c:v>
                </c:pt>
                <c:pt idx="336">
                  <c:v>44622</c:v>
                </c:pt>
                <c:pt idx="337">
                  <c:v>44623</c:v>
                </c:pt>
                <c:pt idx="338">
                  <c:v>44624</c:v>
                </c:pt>
                <c:pt idx="339">
                  <c:v>44625</c:v>
                </c:pt>
                <c:pt idx="340">
                  <c:v>44626</c:v>
                </c:pt>
                <c:pt idx="341">
                  <c:v>44627</c:v>
                </c:pt>
                <c:pt idx="342">
                  <c:v>44628</c:v>
                </c:pt>
                <c:pt idx="343">
                  <c:v>44629</c:v>
                </c:pt>
                <c:pt idx="344">
                  <c:v>44630</c:v>
                </c:pt>
                <c:pt idx="345">
                  <c:v>44631</c:v>
                </c:pt>
                <c:pt idx="346">
                  <c:v>44632</c:v>
                </c:pt>
                <c:pt idx="347">
                  <c:v>44633</c:v>
                </c:pt>
                <c:pt idx="348">
                  <c:v>44634</c:v>
                </c:pt>
                <c:pt idx="349">
                  <c:v>44635</c:v>
                </c:pt>
                <c:pt idx="350">
                  <c:v>44636</c:v>
                </c:pt>
                <c:pt idx="351">
                  <c:v>44637</c:v>
                </c:pt>
                <c:pt idx="352">
                  <c:v>44638</c:v>
                </c:pt>
                <c:pt idx="353">
                  <c:v>44639</c:v>
                </c:pt>
                <c:pt idx="354">
                  <c:v>44640</c:v>
                </c:pt>
                <c:pt idx="355">
                  <c:v>44641</c:v>
                </c:pt>
                <c:pt idx="356">
                  <c:v>44642</c:v>
                </c:pt>
                <c:pt idx="357">
                  <c:v>44643</c:v>
                </c:pt>
                <c:pt idx="358">
                  <c:v>44644</c:v>
                </c:pt>
                <c:pt idx="359">
                  <c:v>44645</c:v>
                </c:pt>
                <c:pt idx="360">
                  <c:v>44646</c:v>
                </c:pt>
                <c:pt idx="361">
                  <c:v>44647</c:v>
                </c:pt>
                <c:pt idx="362">
                  <c:v>44648</c:v>
                </c:pt>
                <c:pt idx="363">
                  <c:v>44649</c:v>
                </c:pt>
                <c:pt idx="364">
                  <c:v>44650</c:v>
                </c:pt>
                <c:pt idx="365">
                  <c:v>44651</c:v>
                </c:pt>
                <c:pt idx="366">
                  <c:v>44652</c:v>
                </c:pt>
                <c:pt idx="367">
                  <c:v>44653</c:v>
                </c:pt>
                <c:pt idx="368">
                  <c:v>44654</c:v>
                </c:pt>
                <c:pt idx="369">
                  <c:v>44655</c:v>
                </c:pt>
                <c:pt idx="370">
                  <c:v>44656</c:v>
                </c:pt>
                <c:pt idx="371">
                  <c:v>44657</c:v>
                </c:pt>
                <c:pt idx="372">
                  <c:v>44658</c:v>
                </c:pt>
                <c:pt idx="373">
                  <c:v>44659</c:v>
                </c:pt>
                <c:pt idx="374">
                  <c:v>44660</c:v>
                </c:pt>
                <c:pt idx="375">
                  <c:v>44661</c:v>
                </c:pt>
                <c:pt idx="376">
                  <c:v>44662</c:v>
                </c:pt>
                <c:pt idx="377">
                  <c:v>44663</c:v>
                </c:pt>
                <c:pt idx="378">
                  <c:v>44664</c:v>
                </c:pt>
                <c:pt idx="379">
                  <c:v>44665</c:v>
                </c:pt>
                <c:pt idx="380">
                  <c:v>44666</c:v>
                </c:pt>
                <c:pt idx="381">
                  <c:v>44667</c:v>
                </c:pt>
                <c:pt idx="382">
                  <c:v>44668</c:v>
                </c:pt>
                <c:pt idx="383">
                  <c:v>44669</c:v>
                </c:pt>
                <c:pt idx="384">
                  <c:v>44670</c:v>
                </c:pt>
                <c:pt idx="385">
                  <c:v>44671</c:v>
                </c:pt>
                <c:pt idx="386">
                  <c:v>44672</c:v>
                </c:pt>
                <c:pt idx="387">
                  <c:v>44673</c:v>
                </c:pt>
                <c:pt idx="388">
                  <c:v>44674</c:v>
                </c:pt>
                <c:pt idx="389">
                  <c:v>44675</c:v>
                </c:pt>
                <c:pt idx="390">
                  <c:v>44676</c:v>
                </c:pt>
                <c:pt idx="391">
                  <c:v>44677</c:v>
                </c:pt>
                <c:pt idx="392">
                  <c:v>44678</c:v>
                </c:pt>
                <c:pt idx="393">
                  <c:v>44679</c:v>
                </c:pt>
                <c:pt idx="394">
                  <c:v>44680</c:v>
                </c:pt>
                <c:pt idx="395">
                  <c:v>44681</c:v>
                </c:pt>
                <c:pt idx="396">
                  <c:v>44682</c:v>
                </c:pt>
                <c:pt idx="397">
                  <c:v>44683</c:v>
                </c:pt>
                <c:pt idx="398">
                  <c:v>44684</c:v>
                </c:pt>
                <c:pt idx="399">
                  <c:v>44685</c:v>
                </c:pt>
                <c:pt idx="400">
                  <c:v>44686</c:v>
                </c:pt>
                <c:pt idx="401">
                  <c:v>44687</c:v>
                </c:pt>
                <c:pt idx="402">
                  <c:v>44688</c:v>
                </c:pt>
                <c:pt idx="403">
                  <c:v>44689</c:v>
                </c:pt>
                <c:pt idx="404">
                  <c:v>44690</c:v>
                </c:pt>
                <c:pt idx="405">
                  <c:v>44691</c:v>
                </c:pt>
                <c:pt idx="406">
                  <c:v>44692</c:v>
                </c:pt>
                <c:pt idx="407">
                  <c:v>44693</c:v>
                </c:pt>
                <c:pt idx="408">
                  <c:v>44694</c:v>
                </c:pt>
                <c:pt idx="409">
                  <c:v>44695</c:v>
                </c:pt>
                <c:pt idx="410">
                  <c:v>44696</c:v>
                </c:pt>
                <c:pt idx="411">
                  <c:v>44697</c:v>
                </c:pt>
                <c:pt idx="412">
                  <c:v>44698</c:v>
                </c:pt>
                <c:pt idx="413">
                  <c:v>44699</c:v>
                </c:pt>
                <c:pt idx="414">
                  <c:v>44700</c:v>
                </c:pt>
                <c:pt idx="415">
                  <c:v>44701</c:v>
                </c:pt>
                <c:pt idx="416">
                  <c:v>44702</c:v>
                </c:pt>
                <c:pt idx="417">
                  <c:v>44703</c:v>
                </c:pt>
                <c:pt idx="418">
                  <c:v>44704</c:v>
                </c:pt>
                <c:pt idx="419">
                  <c:v>44705</c:v>
                </c:pt>
                <c:pt idx="420">
                  <c:v>44706</c:v>
                </c:pt>
                <c:pt idx="421">
                  <c:v>44707</c:v>
                </c:pt>
                <c:pt idx="422">
                  <c:v>44708</c:v>
                </c:pt>
                <c:pt idx="423">
                  <c:v>44709</c:v>
                </c:pt>
                <c:pt idx="424">
                  <c:v>44710</c:v>
                </c:pt>
                <c:pt idx="425">
                  <c:v>44711</c:v>
                </c:pt>
                <c:pt idx="426">
                  <c:v>44712</c:v>
                </c:pt>
                <c:pt idx="427">
                  <c:v>44713</c:v>
                </c:pt>
                <c:pt idx="428">
                  <c:v>44714</c:v>
                </c:pt>
                <c:pt idx="429">
                  <c:v>44715</c:v>
                </c:pt>
                <c:pt idx="430">
                  <c:v>44716</c:v>
                </c:pt>
                <c:pt idx="431">
                  <c:v>44717</c:v>
                </c:pt>
                <c:pt idx="432">
                  <c:v>44718</c:v>
                </c:pt>
                <c:pt idx="433">
                  <c:v>44719</c:v>
                </c:pt>
                <c:pt idx="434">
                  <c:v>44720</c:v>
                </c:pt>
                <c:pt idx="435">
                  <c:v>44721</c:v>
                </c:pt>
                <c:pt idx="436">
                  <c:v>44722</c:v>
                </c:pt>
                <c:pt idx="437">
                  <c:v>44723</c:v>
                </c:pt>
                <c:pt idx="438">
                  <c:v>44724</c:v>
                </c:pt>
                <c:pt idx="439">
                  <c:v>44725</c:v>
                </c:pt>
                <c:pt idx="440">
                  <c:v>44726</c:v>
                </c:pt>
                <c:pt idx="441">
                  <c:v>44727</c:v>
                </c:pt>
                <c:pt idx="442">
                  <c:v>44728</c:v>
                </c:pt>
                <c:pt idx="443">
                  <c:v>44729</c:v>
                </c:pt>
                <c:pt idx="444">
                  <c:v>44730</c:v>
                </c:pt>
                <c:pt idx="445">
                  <c:v>44731</c:v>
                </c:pt>
                <c:pt idx="446">
                  <c:v>44732</c:v>
                </c:pt>
                <c:pt idx="447">
                  <c:v>44733</c:v>
                </c:pt>
                <c:pt idx="448">
                  <c:v>44734</c:v>
                </c:pt>
                <c:pt idx="449">
                  <c:v>44735</c:v>
                </c:pt>
                <c:pt idx="450">
                  <c:v>44736</c:v>
                </c:pt>
                <c:pt idx="451">
                  <c:v>44737</c:v>
                </c:pt>
                <c:pt idx="452">
                  <c:v>44738</c:v>
                </c:pt>
                <c:pt idx="453">
                  <c:v>44739</c:v>
                </c:pt>
                <c:pt idx="454">
                  <c:v>44740</c:v>
                </c:pt>
                <c:pt idx="455">
                  <c:v>44741</c:v>
                </c:pt>
                <c:pt idx="456">
                  <c:v>44742</c:v>
                </c:pt>
                <c:pt idx="457">
                  <c:v>44743</c:v>
                </c:pt>
                <c:pt idx="458">
                  <c:v>44744</c:v>
                </c:pt>
                <c:pt idx="459">
                  <c:v>44745</c:v>
                </c:pt>
                <c:pt idx="460">
                  <c:v>44746</c:v>
                </c:pt>
                <c:pt idx="461">
                  <c:v>44747</c:v>
                </c:pt>
                <c:pt idx="462">
                  <c:v>44748</c:v>
                </c:pt>
                <c:pt idx="463">
                  <c:v>44749</c:v>
                </c:pt>
                <c:pt idx="464">
                  <c:v>44750</c:v>
                </c:pt>
                <c:pt idx="465">
                  <c:v>44751</c:v>
                </c:pt>
                <c:pt idx="466">
                  <c:v>44752</c:v>
                </c:pt>
                <c:pt idx="467">
                  <c:v>44753</c:v>
                </c:pt>
                <c:pt idx="468">
                  <c:v>44754</c:v>
                </c:pt>
                <c:pt idx="469">
                  <c:v>44755</c:v>
                </c:pt>
                <c:pt idx="470">
                  <c:v>44756</c:v>
                </c:pt>
                <c:pt idx="471">
                  <c:v>44757</c:v>
                </c:pt>
                <c:pt idx="472">
                  <c:v>44758</c:v>
                </c:pt>
                <c:pt idx="473">
                  <c:v>44759</c:v>
                </c:pt>
                <c:pt idx="474">
                  <c:v>44760</c:v>
                </c:pt>
                <c:pt idx="475">
                  <c:v>44761</c:v>
                </c:pt>
                <c:pt idx="476">
                  <c:v>44762</c:v>
                </c:pt>
                <c:pt idx="477">
                  <c:v>44763</c:v>
                </c:pt>
                <c:pt idx="478">
                  <c:v>44764</c:v>
                </c:pt>
                <c:pt idx="479">
                  <c:v>44765</c:v>
                </c:pt>
                <c:pt idx="480">
                  <c:v>44766</c:v>
                </c:pt>
                <c:pt idx="481">
                  <c:v>44767</c:v>
                </c:pt>
                <c:pt idx="482">
                  <c:v>44768</c:v>
                </c:pt>
                <c:pt idx="483">
                  <c:v>44769</c:v>
                </c:pt>
                <c:pt idx="484">
                  <c:v>44770</c:v>
                </c:pt>
                <c:pt idx="485">
                  <c:v>44771</c:v>
                </c:pt>
                <c:pt idx="486">
                  <c:v>44772</c:v>
                </c:pt>
                <c:pt idx="487">
                  <c:v>44773</c:v>
                </c:pt>
                <c:pt idx="488">
                  <c:v>44774</c:v>
                </c:pt>
                <c:pt idx="489">
                  <c:v>44775</c:v>
                </c:pt>
                <c:pt idx="490">
                  <c:v>44776</c:v>
                </c:pt>
                <c:pt idx="491">
                  <c:v>44777</c:v>
                </c:pt>
                <c:pt idx="492">
                  <c:v>44778</c:v>
                </c:pt>
                <c:pt idx="493">
                  <c:v>44779</c:v>
                </c:pt>
                <c:pt idx="494">
                  <c:v>44780</c:v>
                </c:pt>
                <c:pt idx="495">
                  <c:v>44781</c:v>
                </c:pt>
                <c:pt idx="496">
                  <c:v>44782</c:v>
                </c:pt>
                <c:pt idx="497">
                  <c:v>44783</c:v>
                </c:pt>
                <c:pt idx="498">
                  <c:v>44784</c:v>
                </c:pt>
                <c:pt idx="499">
                  <c:v>44785</c:v>
                </c:pt>
                <c:pt idx="500">
                  <c:v>44786</c:v>
                </c:pt>
                <c:pt idx="501">
                  <c:v>44787</c:v>
                </c:pt>
                <c:pt idx="502">
                  <c:v>44788</c:v>
                </c:pt>
                <c:pt idx="503">
                  <c:v>44789</c:v>
                </c:pt>
                <c:pt idx="504">
                  <c:v>44790</c:v>
                </c:pt>
                <c:pt idx="505">
                  <c:v>44791</c:v>
                </c:pt>
                <c:pt idx="506">
                  <c:v>44792</c:v>
                </c:pt>
                <c:pt idx="507">
                  <c:v>44793</c:v>
                </c:pt>
                <c:pt idx="508">
                  <c:v>44794</c:v>
                </c:pt>
                <c:pt idx="509">
                  <c:v>44795</c:v>
                </c:pt>
                <c:pt idx="510">
                  <c:v>44796</c:v>
                </c:pt>
                <c:pt idx="511">
                  <c:v>44797</c:v>
                </c:pt>
                <c:pt idx="512">
                  <c:v>44798</c:v>
                </c:pt>
                <c:pt idx="513">
                  <c:v>44799</c:v>
                </c:pt>
                <c:pt idx="514">
                  <c:v>44800</c:v>
                </c:pt>
                <c:pt idx="515">
                  <c:v>44801</c:v>
                </c:pt>
                <c:pt idx="516">
                  <c:v>44802</c:v>
                </c:pt>
                <c:pt idx="517">
                  <c:v>44803</c:v>
                </c:pt>
                <c:pt idx="518">
                  <c:v>44804</c:v>
                </c:pt>
                <c:pt idx="519">
                  <c:v>44805</c:v>
                </c:pt>
                <c:pt idx="520">
                  <c:v>44806</c:v>
                </c:pt>
                <c:pt idx="521">
                  <c:v>44807</c:v>
                </c:pt>
                <c:pt idx="522">
                  <c:v>44808</c:v>
                </c:pt>
                <c:pt idx="523">
                  <c:v>44809</c:v>
                </c:pt>
                <c:pt idx="524">
                  <c:v>44810</c:v>
                </c:pt>
                <c:pt idx="525">
                  <c:v>44811</c:v>
                </c:pt>
                <c:pt idx="526">
                  <c:v>44812</c:v>
                </c:pt>
                <c:pt idx="527">
                  <c:v>44813</c:v>
                </c:pt>
                <c:pt idx="528">
                  <c:v>44814</c:v>
                </c:pt>
                <c:pt idx="529">
                  <c:v>44815</c:v>
                </c:pt>
                <c:pt idx="530">
                  <c:v>44816</c:v>
                </c:pt>
                <c:pt idx="531">
                  <c:v>44817</c:v>
                </c:pt>
                <c:pt idx="532">
                  <c:v>44818</c:v>
                </c:pt>
                <c:pt idx="533">
                  <c:v>44819</c:v>
                </c:pt>
                <c:pt idx="534">
                  <c:v>44820</c:v>
                </c:pt>
                <c:pt idx="535">
                  <c:v>44821</c:v>
                </c:pt>
                <c:pt idx="536">
                  <c:v>44822</c:v>
                </c:pt>
                <c:pt idx="537">
                  <c:v>44823</c:v>
                </c:pt>
                <c:pt idx="538">
                  <c:v>44824</c:v>
                </c:pt>
                <c:pt idx="539">
                  <c:v>44825</c:v>
                </c:pt>
                <c:pt idx="540">
                  <c:v>44826</c:v>
                </c:pt>
                <c:pt idx="541">
                  <c:v>44827</c:v>
                </c:pt>
                <c:pt idx="542">
                  <c:v>44828</c:v>
                </c:pt>
                <c:pt idx="543">
                  <c:v>44829</c:v>
                </c:pt>
                <c:pt idx="544">
                  <c:v>44830</c:v>
                </c:pt>
                <c:pt idx="545">
                  <c:v>44831</c:v>
                </c:pt>
                <c:pt idx="546">
                  <c:v>44832</c:v>
                </c:pt>
                <c:pt idx="547">
                  <c:v>44833</c:v>
                </c:pt>
                <c:pt idx="548">
                  <c:v>44834</c:v>
                </c:pt>
                <c:pt idx="549">
                  <c:v>44835</c:v>
                </c:pt>
                <c:pt idx="550">
                  <c:v>44836</c:v>
                </c:pt>
                <c:pt idx="551">
                  <c:v>44837</c:v>
                </c:pt>
                <c:pt idx="552">
                  <c:v>44838</c:v>
                </c:pt>
                <c:pt idx="553">
                  <c:v>44839</c:v>
                </c:pt>
                <c:pt idx="554">
                  <c:v>44840</c:v>
                </c:pt>
                <c:pt idx="555">
                  <c:v>44841</c:v>
                </c:pt>
                <c:pt idx="556">
                  <c:v>44842</c:v>
                </c:pt>
                <c:pt idx="557">
                  <c:v>44843</c:v>
                </c:pt>
                <c:pt idx="558">
                  <c:v>44844</c:v>
                </c:pt>
                <c:pt idx="559">
                  <c:v>44845</c:v>
                </c:pt>
                <c:pt idx="560">
                  <c:v>44846</c:v>
                </c:pt>
                <c:pt idx="561">
                  <c:v>44847</c:v>
                </c:pt>
                <c:pt idx="562">
                  <c:v>44848</c:v>
                </c:pt>
                <c:pt idx="563">
                  <c:v>44849</c:v>
                </c:pt>
                <c:pt idx="564">
                  <c:v>44850</c:v>
                </c:pt>
                <c:pt idx="565">
                  <c:v>44851</c:v>
                </c:pt>
                <c:pt idx="566">
                  <c:v>44852</c:v>
                </c:pt>
                <c:pt idx="567">
                  <c:v>44853</c:v>
                </c:pt>
                <c:pt idx="568">
                  <c:v>44854</c:v>
                </c:pt>
                <c:pt idx="569">
                  <c:v>44855</c:v>
                </c:pt>
                <c:pt idx="570">
                  <c:v>44856</c:v>
                </c:pt>
                <c:pt idx="571">
                  <c:v>44857</c:v>
                </c:pt>
                <c:pt idx="572">
                  <c:v>44858</c:v>
                </c:pt>
                <c:pt idx="573">
                  <c:v>44859</c:v>
                </c:pt>
                <c:pt idx="574">
                  <c:v>44860</c:v>
                </c:pt>
                <c:pt idx="575">
                  <c:v>44861</c:v>
                </c:pt>
                <c:pt idx="576">
                  <c:v>44862</c:v>
                </c:pt>
                <c:pt idx="577">
                  <c:v>44863</c:v>
                </c:pt>
                <c:pt idx="578">
                  <c:v>44864</c:v>
                </c:pt>
                <c:pt idx="579">
                  <c:v>44865</c:v>
                </c:pt>
                <c:pt idx="580">
                  <c:v>44866</c:v>
                </c:pt>
                <c:pt idx="581">
                  <c:v>44867</c:v>
                </c:pt>
                <c:pt idx="582">
                  <c:v>44868</c:v>
                </c:pt>
                <c:pt idx="583">
                  <c:v>44869</c:v>
                </c:pt>
                <c:pt idx="584">
                  <c:v>44870</c:v>
                </c:pt>
                <c:pt idx="585">
                  <c:v>44871</c:v>
                </c:pt>
                <c:pt idx="586">
                  <c:v>44872</c:v>
                </c:pt>
                <c:pt idx="587">
                  <c:v>44873</c:v>
                </c:pt>
                <c:pt idx="588">
                  <c:v>44874</c:v>
                </c:pt>
                <c:pt idx="589">
                  <c:v>44875</c:v>
                </c:pt>
                <c:pt idx="590">
                  <c:v>44876</c:v>
                </c:pt>
                <c:pt idx="591">
                  <c:v>44877</c:v>
                </c:pt>
                <c:pt idx="592">
                  <c:v>44878</c:v>
                </c:pt>
                <c:pt idx="593">
                  <c:v>44879</c:v>
                </c:pt>
                <c:pt idx="594">
                  <c:v>44880</c:v>
                </c:pt>
                <c:pt idx="595">
                  <c:v>44881</c:v>
                </c:pt>
                <c:pt idx="596">
                  <c:v>44882</c:v>
                </c:pt>
                <c:pt idx="597">
                  <c:v>44883</c:v>
                </c:pt>
                <c:pt idx="598">
                  <c:v>44884</c:v>
                </c:pt>
                <c:pt idx="599">
                  <c:v>44885</c:v>
                </c:pt>
                <c:pt idx="600">
                  <c:v>44886</c:v>
                </c:pt>
                <c:pt idx="601">
                  <c:v>44887</c:v>
                </c:pt>
                <c:pt idx="602">
                  <c:v>44888</c:v>
                </c:pt>
                <c:pt idx="603">
                  <c:v>44889</c:v>
                </c:pt>
                <c:pt idx="604">
                  <c:v>44890</c:v>
                </c:pt>
                <c:pt idx="605">
                  <c:v>44891</c:v>
                </c:pt>
                <c:pt idx="606">
                  <c:v>44892</c:v>
                </c:pt>
                <c:pt idx="607">
                  <c:v>44893</c:v>
                </c:pt>
                <c:pt idx="608">
                  <c:v>44894</c:v>
                </c:pt>
                <c:pt idx="609">
                  <c:v>44895</c:v>
                </c:pt>
                <c:pt idx="610">
                  <c:v>44896</c:v>
                </c:pt>
                <c:pt idx="611">
                  <c:v>44897</c:v>
                </c:pt>
                <c:pt idx="612">
                  <c:v>44898</c:v>
                </c:pt>
                <c:pt idx="613">
                  <c:v>44899</c:v>
                </c:pt>
                <c:pt idx="614">
                  <c:v>44900</c:v>
                </c:pt>
                <c:pt idx="615">
                  <c:v>44901</c:v>
                </c:pt>
                <c:pt idx="616">
                  <c:v>44902</c:v>
                </c:pt>
                <c:pt idx="617">
                  <c:v>44903</c:v>
                </c:pt>
                <c:pt idx="618">
                  <c:v>44904</c:v>
                </c:pt>
                <c:pt idx="619">
                  <c:v>44905</c:v>
                </c:pt>
                <c:pt idx="620">
                  <c:v>44906</c:v>
                </c:pt>
                <c:pt idx="621">
                  <c:v>44907</c:v>
                </c:pt>
                <c:pt idx="622">
                  <c:v>44908</c:v>
                </c:pt>
                <c:pt idx="623">
                  <c:v>44909</c:v>
                </c:pt>
                <c:pt idx="624">
                  <c:v>44910</c:v>
                </c:pt>
                <c:pt idx="625">
                  <c:v>44911</c:v>
                </c:pt>
                <c:pt idx="626">
                  <c:v>44912</c:v>
                </c:pt>
                <c:pt idx="627">
                  <c:v>44913</c:v>
                </c:pt>
                <c:pt idx="628">
                  <c:v>44914</c:v>
                </c:pt>
                <c:pt idx="629">
                  <c:v>44915</c:v>
                </c:pt>
                <c:pt idx="630">
                  <c:v>44916</c:v>
                </c:pt>
                <c:pt idx="631">
                  <c:v>44917</c:v>
                </c:pt>
                <c:pt idx="632">
                  <c:v>44918</c:v>
                </c:pt>
                <c:pt idx="633">
                  <c:v>44919</c:v>
                </c:pt>
                <c:pt idx="634">
                  <c:v>44920</c:v>
                </c:pt>
                <c:pt idx="635">
                  <c:v>44921</c:v>
                </c:pt>
                <c:pt idx="636">
                  <c:v>44922</c:v>
                </c:pt>
                <c:pt idx="637">
                  <c:v>44923</c:v>
                </c:pt>
                <c:pt idx="638">
                  <c:v>44924</c:v>
                </c:pt>
                <c:pt idx="639">
                  <c:v>44925</c:v>
                </c:pt>
                <c:pt idx="640">
                  <c:v>44926</c:v>
                </c:pt>
                <c:pt idx="641">
                  <c:v>44927</c:v>
                </c:pt>
                <c:pt idx="642">
                  <c:v>44928</c:v>
                </c:pt>
                <c:pt idx="643">
                  <c:v>44929</c:v>
                </c:pt>
                <c:pt idx="644">
                  <c:v>44930</c:v>
                </c:pt>
                <c:pt idx="645">
                  <c:v>44931</c:v>
                </c:pt>
                <c:pt idx="646">
                  <c:v>44932</c:v>
                </c:pt>
                <c:pt idx="647">
                  <c:v>44933</c:v>
                </c:pt>
                <c:pt idx="648">
                  <c:v>44934</c:v>
                </c:pt>
                <c:pt idx="649">
                  <c:v>44935</c:v>
                </c:pt>
                <c:pt idx="650">
                  <c:v>44936</c:v>
                </c:pt>
                <c:pt idx="651">
                  <c:v>44937</c:v>
                </c:pt>
                <c:pt idx="652">
                  <c:v>44938</c:v>
                </c:pt>
                <c:pt idx="653">
                  <c:v>44939</c:v>
                </c:pt>
                <c:pt idx="654">
                  <c:v>44940</c:v>
                </c:pt>
                <c:pt idx="655">
                  <c:v>44941</c:v>
                </c:pt>
                <c:pt idx="656">
                  <c:v>44942</c:v>
                </c:pt>
                <c:pt idx="657">
                  <c:v>44943</c:v>
                </c:pt>
                <c:pt idx="658">
                  <c:v>44944</c:v>
                </c:pt>
                <c:pt idx="659">
                  <c:v>44945</c:v>
                </c:pt>
                <c:pt idx="660">
                  <c:v>44946</c:v>
                </c:pt>
                <c:pt idx="661">
                  <c:v>44947</c:v>
                </c:pt>
                <c:pt idx="662">
                  <c:v>44948</c:v>
                </c:pt>
                <c:pt idx="663">
                  <c:v>44949</c:v>
                </c:pt>
                <c:pt idx="664">
                  <c:v>44950</c:v>
                </c:pt>
                <c:pt idx="665">
                  <c:v>44951</c:v>
                </c:pt>
                <c:pt idx="666">
                  <c:v>44952</c:v>
                </c:pt>
                <c:pt idx="667">
                  <c:v>44953</c:v>
                </c:pt>
                <c:pt idx="668">
                  <c:v>44954</c:v>
                </c:pt>
                <c:pt idx="669">
                  <c:v>44955</c:v>
                </c:pt>
                <c:pt idx="670">
                  <c:v>44956</c:v>
                </c:pt>
                <c:pt idx="671">
                  <c:v>44957</c:v>
                </c:pt>
                <c:pt idx="672">
                  <c:v>44958</c:v>
                </c:pt>
                <c:pt idx="673">
                  <c:v>44959</c:v>
                </c:pt>
                <c:pt idx="674">
                  <c:v>44960</c:v>
                </c:pt>
                <c:pt idx="675">
                  <c:v>44961</c:v>
                </c:pt>
                <c:pt idx="676">
                  <c:v>44962</c:v>
                </c:pt>
                <c:pt idx="677">
                  <c:v>44963</c:v>
                </c:pt>
                <c:pt idx="678">
                  <c:v>44964</c:v>
                </c:pt>
                <c:pt idx="679">
                  <c:v>44965</c:v>
                </c:pt>
                <c:pt idx="680">
                  <c:v>44966</c:v>
                </c:pt>
                <c:pt idx="681">
                  <c:v>44967</c:v>
                </c:pt>
                <c:pt idx="682">
                  <c:v>44968</c:v>
                </c:pt>
                <c:pt idx="683">
                  <c:v>44969</c:v>
                </c:pt>
                <c:pt idx="684">
                  <c:v>44970</c:v>
                </c:pt>
                <c:pt idx="685">
                  <c:v>44971</c:v>
                </c:pt>
                <c:pt idx="686">
                  <c:v>44972</c:v>
                </c:pt>
                <c:pt idx="687">
                  <c:v>44973</c:v>
                </c:pt>
                <c:pt idx="688">
                  <c:v>44974</c:v>
                </c:pt>
                <c:pt idx="689">
                  <c:v>44975</c:v>
                </c:pt>
                <c:pt idx="690">
                  <c:v>44976</c:v>
                </c:pt>
                <c:pt idx="691">
                  <c:v>44977</c:v>
                </c:pt>
                <c:pt idx="692">
                  <c:v>44978</c:v>
                </c:pt>
                <c:pt idx="693">
                  <c:v>44979</c:v>
                </c:pt>
                <c:pt idx="694">
                  <c:v>44980</c:v>
                </c:pt>
                <c:pt idx="695">
                  <c:v>44981</c:v>
                </c:pt>
                <c:pt idx="696">
                  <c:v>44982</c:v>
                </c:pt>
                <c:pt idx="697">
                  <c:v>44983</c:v>
                </c:pt>
                <c:pt idx="698">
                  <c:v>44984</c:v>
                </c:pt>
                <c:pt idx="699">
                  <c:v>44985</c:v>
                </c:pt>
                <c:pt idx="700">
                  <c:v>44986</c:v>
                </c:pt>
                <c:pt idx="701">
                  <c:v>44987</c:v>
                </c:pt>
                <c:pt idx="702">
                  <c:v>44988</c:v>
                </c:pt>
                <c:pt idx="703">
                  <c:v>44989</c:v>
                </c:pt>
                <c:pt idx="704">
                  <c:v>44990</c:v>
                </c:pt>
                <c:pt idx="705">
                  <c:v>44991</c:v>
                </c:pt>
                <c:pt idx="706">
                  <c:v>44992</c:v>
                </c:pt>
                <c:pt idx="707">
                  <c:v>44993</c:v>
                </c:pt>
                <c:pt idx="708">
                  <c:v>44994</c:v>
                </c:pt>
                <c:pt idx="709">
                  <c:v>44995</c:v>
                </c:pt>
                <c:pt idx="710">
                  <c:v>44996</c:v>
                </c:pt>
                <c:pt idx="711">
                  <c:v>44997</c:v>
                </c:pt>
                <c:pt idx="712">
                  <c:v>44998</c:v>
                </c:pt>
                <c:pt idx="713">
                  <c:v>44999</c:v>
                </c:pt>
                <c:pt idx="714">
                  <c:v>45000</c:v>
                </c:pt>
                <c:pt idx="715">
                  <c:v>45001</c:v>
                </c:pt>
                <c:pt idx="716">
                  <c:v>45002</c:v>
                </c:pt>
                <c:pt idx="717">
                  <c:v>45003</c:v>
                </c:pt>
                <c:pt idx="718">
                  <c:v>45004</c:v>
                </c:pt>
                <c:pt idx="719">
                  <c:v>45005</c:v>
                </c:pt>
                <c:pt idx="720">
                  <c:v>45006</c:v>
                </c:pt>
                <c:pt idx="721">
                  <c:v>45007</c:v>
                </c:pt>
                <c:pt idx="722">
                  <c:v>45008</c:v>
                </c:pt>
                <c:pt idx="723">
                  <c:v>45009</c:v>
                </c:pt>
                <c:pt idx="724">
                  <c:v>45010</c:v>
                </c:pt>
                <c:pt idx="725">
                  <c:v>45011</c:v>
                </c:pt>
                <c:pt idx="726">
                  <c:v>45012</c:v>
                </c:pt>
                <c:pt idx="727">
                  <c:v>45013</c:v>
                </c:pt>
                <c:pt idx="728">
                  <c:v>45014</c:v>
                </c:pt>
                <c:pt idx="729">
                  <c:v>45015</c:v>
                </c:pt>
                <c:pt idx="730">
                  <c:v>45016</c:v>
                </c:pt>
                <c:pt idx="731">
                  <c:v>45017</c:v>
                </c:pt>
                <c:pt idx="732">
                  <c:v>45018</c:v>
                </c:pt>
                <c:pt idx="733">
                  <c:v>45019</c:v>
                </c:pt>
                <c:pt idx="734">
                  <c:v>45020</c:v>
                </c:pt>
                <c:pt idx="735">
                  <c:v>45021</c:v>
                </c:pt>
                <c:pt idx="736">
                  <c:v>45022</c:v>
                </c:pt>
                <c:pt idx="737">
                  <c:v>45023</c:v>
                </c:pt>
                <c:pt idx="738">
                  <c:v>45024</c:v>
                </c:pt>
                <c:pt idx="739">
                  <c:v>45025</c:v>
                </c:pt>
                <c:pt idx="740">
                  <c:v>45026</c:v>
                </c:pt>
                <c:pt idx="741">
                  <c:v>45027</c:v>
                </c:pt>
                <c:pt idx="742">
                  <c:v>45028</c:v>
                </c:pt>
                <c:pt idx="743">
                  <c:v>45029</c:v>
                </c:pt>
                <c:pt idx="744">
                  <c:v>45030</c:v>
                </c:pt>
                <c:pt idx="745">
                  <c:v>45031</c:v>
                </c:pt>
                <c:pt idx="746">
                  <c:v>45032</c:v>
                </c:pt>
                <c:pt idx="747">
                  <c:v>45033</c:v>
                </c:pt>
                <c:pt idx="748">
                  <c:v>45034</c:v>
                </c:pt>
                <c:pt idx="749">
                  <c:v>45035</c:v>
                </c:pt>
                <c:pt idx="750">
                  <c:v>45036</c:v>
                </c:pt>
                <c:pt idx="751">
                  <c:v>45037</c:v>
                </c:pt>
                <c:pt idx="752">
                  <c:v>45038</c:v>
                </c:pt>
                <c:pt idx="753">
                  <c:v>45039</c:v>
                </c:pt>
                <c:pt idx="754">
                  <c:v>45040</c:v>
                </c:pt>
                <c:pt idx="755">
                  <c:v>45041</c:v>
                </c:pt>
                <c:pt idx="756">
                  <c:v>45042</c:v>
                </c:pt>
                <c:pt idx="757">
                  <c:v>45043</c:v>
                </c:pt>
                <c:pt idx="758">
                  <c:v>45044</c:v>
                </c:pt>
                <c:pt idx="759">
                  <c:v>45045</c:v>
                </c:pt>
                <c:pt idx="760">
                  <c:v>45046</c:v>
                </c:pt>
                <c:pt idx="761">
                  <c:v>45047</c:v>
                </c:pt>
                <c:pt idx="762">
                  <c:v>45048</c:v>
                </c:pt>
                <c:pt idx="763">
                  <c:v>45049</c:v>
                </c:pt>
                <c:pt idx="764">
                  <c:v>45050</c:v>
                </c:pt>
                <c:pt idx="765">
                  <c:v>45051</c:v>
                </c:pt>
                <c:pt idx="766">
                  <c:v>45052</c:v>
                </c:pt>
                <c:pt idx="767">
                  <c:v>45053</c:v>
                </c:pt>
                <c:pt idx="768">
                  <c:v>45054</c:v>
                </c:pt>
                <c:pt idx="769">
                  <c:v>45055</c:v>
                </c:pt>
                <c:pt idx="770">
                  <c:v>45056</c:v>
                </c:pt>
                <c:pt idx="771">
                  <c:v>45057</c:v>
                </c:pt>
                <c:pt idx="772">
                  <c:v>45058</c:v>
                </c:pt>
                <c:pt idx="773">
                  <c:v>45059</c:v>
                </c:pt>
                <c:pt idx="774">
                  <c:v>45060</c:v>
                </c:pt>
                <c:pt idx="775">
                  <c:v>45061</c:v>
                </c:pt>
                <c:pt idx="776">
                  <c:v>45062</c:v>
                </c:pt>
                <c:pt idx="777">
                  <c:v>45063</c:v>
                </c:pt>
                <c:pt idx="778">
                  <c:v>45064</c:v>
                </c:pt>
                <c:pt idx="779">
                  <c:v>45065</c:v>
                </c:pt>
                <c:pt idx="780">
                  <c:v>45066</c:v>
                </c:pt>
                <c:pt idx="781">
                  <c:v>45067</c:v>
                </c:pt>
                <c:pt idx="782">
                  <c:v>45068</c:v>
                </c:pt>
                <c:pt idx="783">
                  <c:v>45069</c:v>
                </c:pt>
                <c:pt idx="784">
                  <c:v>45070</c:v>
                </c:pt>
                <c:pt idx="785">
                  <c:v>45071</c:v>
                </c:pt>
                <c:pt idx="786">
                  <c:v>45072</c:v>
                </c:pt>
                <c:pt idx="787">
                  <c:v>45073</c:v>
                </c:pt>
                <c:pt idx="788">
                  <c:v>45074</c:v>
                </c:pt>
                <c:pt idx="789">
                  <c:v>45075</c:v>
                </c:pt>
                <c:pt idx="790">
                  <c:v>45076</c:v>
                </c:pt>
                <c:pt idx="791">
                  <c:v>45077</c:v>
                </c:pt>
                <c:pt idx="792">
                  <c:v>45078</c:v>
                </c:pt>
                <c:pt idx="793">
                  <c:v>45079</c:v>
                </c:pt>
                <c:pt idx="794">
                  <c:v>45080</c:v>
                </c:pt>
                <c:pt idx="795">
                  <c:v>45081</c:v>
                </c:pt>
                <c:pt idx="796">
                  <c:v>45082</c:v>
                </c:pt>
                <c:pt idx="797">
                  <c:v>45083</c:v>
                </c:pt>
                <c:pt idx="798">
                  <c:v>45084</c:v>
                </c:pt>
                <c:pt idx="799">
                  <c:v>45085</c:v>
                </c:pt>
                <c:pt idx="800">
                  <c:v>45086</c:v>
                </c:pt>
                <c:pt idx="801">
                  <c:v>45087</c:v>
                </c:pt>
                <c:pt idx="802">
                  <c:v>45088</c:v>
                </c:pt>
                <c:pt idx="803">
                  <c:v>45089</c:v>
                </c:pt>
                <c:pt idx="804">
                  <c:v>45090</c:v>
                </c:pt>
                <c:pt idx="805">
                  <c:v>45091</c:v>
                </c:pt>
                <c:pt idx="806">
                  <c:v>45092</c:v>
                </c:pt>
                <c:pt idx="807">
                  <c:v>45093</c:v>
                </c:pt>
                <c:pt idx="808">
                  <c:v>45094</c:v>
                </c:pt>
                <c:pt idx="809">
                  <c:v>45095</c:v>
                </c:pt>
                <c:pt idx="810">
                  <c:v>45096</c:v>
                </c:pt>
                <c:pt idx="811">
                  <c:v>45097</c:v>
                </c:pt>
                <c:pt idx="812">
                  <c:v>45098</c:v>
                </c:pt>
                <c:pt idx="813">
                  <c:v>45099</c:v>
                </c:pt>
                <c:pt idx="814">
                  <c:v>45100</c:v>
                </c:pt>
                <c:pt idx="815">
                  <c:v>45101</c:v>
                </c:pt>
                <c:pt idx="816">
                  <c:v>45102</c:v>
                </c:pt>
                <c:pt idx="817">
                  <c:v>45103</c:v>
                </c:pt>
                <c:pt idx="818">
                  <c:v>45104</c:v>
                </c:pt>
                <c:pt idx="819">
                  <c:v>45105</c:v>
                </c:pt>
                <c:pt idx="820">
                  <c:v>45106</c:v>
                </c:pt>
                <c:pt idx="821">
                  <c:v>45107</c:v>
                </c:pt>
                <c:pt idx="822">
                  <c:v>45108</c:v>
                </c:pt>
                <c:pt idx="823">
                  <c:v>45109</c:v>
                </c:pt>
                <c:pt idx="824">
                  <c:v>45110</c:v>
                </c:pt>
                <c:pt idx="825">
                  <c:v>45111</c:v>
                </c:pt>
                <c:pt idx="826">
                  <c:v>45112</c:v>
                </c:pt>
                <c:pt idx="827">
                  <c:v>45113</c:v>
                </c:pt>
                <c:pt idx="828">
                  <c:v>45114</c:v>
                </c:pt>
                <c:pt idx="829">
                  <c:v>45115</c:v>
                </c:pt>
                <c:pt idx="830">
                  <c:v>45116</c:v>
                </c:pt>
                <c:pt idx="831">
                  <c:v>45117</c:v>
                </c:pt>
                <c:pt idx="832">
                  <c:v>45118</c:v>
                </c:pt>
                <c:pt idx="833">
                  <c:v>45119</c:v>
                </c:pt>
                <c:pt idx="834">
                  <c:v>45120</c:v>
                </c:pt>
                <c:pt idx="835">
                  <c:v>45121</c:v>
                </c:pt>
                <c:pt idx="836">
                  <c:v>45122</c:v>
                </c:pt>
                <c:pt idx="837">
                  <c:v>45123</c:v>
                </c:pt>
                <c:pt idx="838">
                  <c:v>45124</c:v>
                </c:pt>
                <c:pt idx="839">
                  <c:v>45125</c:v>
                </c:pt>
                <c:pt idx="840">
                  <c:v>45126</c:v>
                </c:pt>
                <c:pt idx="841">
                  <c:v>45127</c:v>
                </c:pt>
                <c:pt idx="842">
                  <c:v>45128</c:v>
                </c:pt>
                <c:pt idx="843">
                  <c:v>45129</c:v>
                </c:pt>
                <c:pt idx="844">
                  <c:v>45130</c:v>
                </c:pt>
                <c:pt idx="845">
                  <c:v>45131</c:v>
                </c:pt>
                <c:pt idx="846">
                  <c:v>45132</c:v>
                </c:pt>
                <c:pt idx="847">
                  <c:v>45133</c:v>
                </c:pt>
                <c:pt idx="848">
                  <c:v>45134</c:v>
                </c:pt>
                <c:pt idx="849">
                  <c:v>45135</c:v>
                </c:pt>
                <c:pt idx="850">
                  <c:v>45136</c:v>
                </c:pt>
                <c:pt idx="851">
                  <c:v>45137</c:v>
                </c:pt>
                <c:pt idx="852">
                  <c:v>45138</c:v>
                </c:pt>
                <c:pt idx="853">
                  <c:v>45139</c:v>
                </c:pt>
                <c:pt idx="854">
                  <c:v>45140</c:v>
                </c:pt>
                <c:pt idx="855">
                  <c:v>45141</c:v>
                </c:pt>
                <c:pt idx="856">
                  <c:v>45142</c:v>
                </c:pt>
                <c:pt idx="857">
                  <c:v>45143</c:v>
                </c:pt>
                <c:pt idx="858">
                  <c:v>45144</c:v>
                </c:pt>
                <c:pt idx="859">
                  <c:v>45145</c:v>
                </c:pt>
                <c:pt idx="860">
                  <c:v>45146</c:v>
                </c:pt>
                <c:pt idx="861">
                  <c:v>45147</c:v>
                </c:pt>
                <c:pt idx="862">
                  <c:v>45148</c:v>
                </c:pt>
                <c:pt idx="863">
                  <c:v>45149</c:v>
                </c:pt>
                <c:pt idx="864">
                  <c:v>45150</c:v>
                </c:pt>
                <c:pt idx="865">
                  <c:v>45151</c:v>
                </c:pt>
                <c:pt idx="866">
                  <c:v>45152</c:v>
                </c:pt>
                <c:pt idx="867">
                  <c:v>45153</c:v>
                </c:pt>
                <c:pt idx="868">
                  <c:v>45154</c:v>
                </c:pt>
                <c:pt idx="869">
                  <c:v>45155</c:v>
                </c:pt>
                <c:pt idx="870">
                  <c:v>45156</c:v>
                </c:pt>
                <c:pt idx="871">
                  <c:v>45157</c:v>
                </c:pt>
                <c:pt idx="872">
                  <c:v>45158</c:v>
                </c:pt>
                <c:pt idx="873">
                  <c:v>45159</c:v>
                </c:pt>
                <c:pt idx="874">
                  <c:v>45160</c:v>
                </c:pt>
                <c:pt idx="875">
                  <c:v>45161</c:v>
                </c:pt>
                <c:pt idx="876">
                  <c:v>45162</c:v>
                </c:pt>
                <c:pt idx="877">
                  <c:v>45163</c:v>
                </c:pt>
                <c:pt idx="878">
                  <c:v>45164</c:v>
                </c:pt>
                <c:pt idx="879">
                  <c:v>45165</c:v>
                </c:pt>
                <c:pt idx="880">
                  <c:v>45166</c:v>
                </c:pt>
                <c:pt idx="881">
                  <c:v>45167</c:v>
                </c:pt>
                <c:pt idx="882">
                  <c:v>45168</c:v>
                </c:pt>
                <c:pt idx="883">
                  <c:v>45169</c:v>
                </c:pt>
                <c:pt idx="884">
                  <c:v>45170</c:v>
                </c:pt>
                <c:pt idx="885">
                  <c:v>45171</c:v>
                </c:pt>
                <c:pt idx="886">
                  <c:v>45172</c:v>
                </c:pt>
                <c:pt idx="887">
                  <c:v>45173</c:v>
                </c:pt>
                <c:pt idx="888">
                  <c:v>45174</c:v>
                </c:pt>
                <c:pt idx="889">
                  <c:v>45175</c:v>
                </c:pt>
                <c:pt idx="890">
                  <c:v>45176</c:v>
                </c:pt>
                <c:pt idx="891">
                  <c:v>45177</c:v>
                </c:pt>
                <c:pt idx="892">
                  <c:v>45178</c:v>
                </c:pt>
                <c:pt idx="893">
                  <c:v>45179</c:v>
                </c:pt>
                <c:pt idx="894">
                  <c:v>45180</c:v>
                </c:pt>
                <c:pt idx="895">
                  <c:v>45181</c:v>
                </c:pt>
                <c:pt idx="896">
                  <c:v>45182</c:v>
                </c:pt>
                <c:pt idx="897">
                  <c:v>45183</c:v>
                </c:pt>
                <c:pt idx="898">
                  <c:v>45184</c:v>
                </c:pt>
                <c:pt idx="899">
                  <c:v>45185</c:v>
                </c:pt>
                <c:pt idx="900">
                  <c:v>45186</c:v>
                </c:pt>
                <c:pt idx="901">
                  <c:v>45187</c:v>
                </c:pt>
                <c:pt idx="902">
                  <c:v>45188</c:v>
                </c:pt>
                <c:pt idx="903">
                  <c:v>45189</c:v>
                </c:pt>
                <c:pt idx="904">
                  <c:v>45190</c:v>
                </c:pt>
                <c:pt idx="905">
                  <c:v>45191</c:v>
                </c:pt>
                <c:pt idx="906">
                  <c:v>45192</c:v>
                </c:pt>
                <c:pt idx="907">
                  <c:v>45193</c:v>
                </c:pt>
                <c:pt idx="908">
                  <c:v>45194</c:v>
                </c:pt>
                <c:pt idx="909">
                  <c:v>45195</c:v>
                </c:pt>
                <c:pt idx="910">
                  <c:v>45196</c:v>
                </c:pt>
                <c:pt idx="911">
                  <c:v>45197</c:v>
                </c:pt>
                <c:pt idx="912">
                  <c:v>45198</c:v>
                </c:pt>
                <c:pt idx="913">
                  <c:v>45199</c:v>
                </c:pt>
                <c:pt idx="914">
                  <c:v>45200</c:v>
                </c:pt>
                <c:pt idx="915">
                  <c:v>45201</c:v>
                </c:pt>
                <c:pt idx="916">
                  <c:v>45202</c:v>
                </c:pt>
                <c:pt idx="917">
                  <c:v>45203</c:v>
                </c:pt>
                <c:pt idx="918">
                  <c:v>45204</c:v>
                </c:pt>
                <c:pt idx="919">
                  <c:v>45205</c:v>
                </c:pt>
                <c:pt idx="920">
                  <c:v>45206</c:v>
                </c:pt>
                <c:pt idx="921">
                  <c:v>45207</c:v>
                </c:pt>
                <c:pt idx="922">
                  <c:v>45208</c:v>
                </c:pt>
                <c:pt idx="923">
                  <c:v>45209</c:v>
                </c:pt>
                <c:pt idx="924">
                  <c:v>45210</c:v>
                </c:pt>
                <c:pt idx="925">
                  <c:v>45211</c:v>
                </c:pt>
                <c:pt idx="926">
                  <c:v>45212</c:v>
                </c:pt>
                <c:pt idx="927">
                  <c:v>45213</c:v>
                </c:pt>
                <c:pt idx="928">
                  <c:v>45214</c:v>
                </c:pt>
                <c:pt idx="929">
                  <c:v>45215</c:v>
                </c:pt>
                <c:pt idx="930">
                  <c:v>45216</c:v>
                </c:pt>
                <c:pt idx="931">
                  <c:v>45217</c:v>
                </c:pt>
                <c:pt idx="932">
                  <c:v>45218</c:v>
                </c:pt>
                <c:pt idx="933">
                  <c:v>45219</c:v>
                </c:pt>
                <c:pt idx="934">
                  <c:v>45220</c:v>
                </c:pt>
                <c:pt idx="935">
                  <c:v>45221</c:v>
                </c:pt>
                <c:pt idx="936">
                  <c:v>45222</c:v>
                </c:pt>
                <c:pt idx="937">
                  <c:v>45223</c:v>
                </c:pt>
                <c:pt idx="938">
                  <c:v>45224</c:v>
                </c:pt>
                <c:pt idx="939">
                  <c:v>45225</c:v>
                </c:pt>
                <c:pt idx="940">
                  <c:v>45226</c:v>
                </c:pt>
                <c:pt idx="941">
                  <c:v>45227</c:v>
                </c:pt>
                <c:pt idx="942">
                  <c:v>45228</c:v>
                </c:pt>
                <c:pt idx="943">
                  <c:v>45229</c:v>
                </c:pt>
                <c:pt idx="944">
                  <c:v>45230</c:v>
                </c:pt>
                <c:pt idx="945">
                  <c:v>45231</c:v>
                </c:pt>
                <c:pt idx="946">
                  <c:v>45232</c:v>
                </c:pt>
                <c:pt idx="947">
                  <c:v>45233</c:v>
                </c:pt>
                <c:pt idx="948">
                  <c:v>45234</c:v>
                </c:pt>
                <c:pt idx="949">
                  <c:v>45235</c:v>
                </c:pt>
                <c:pt idx="950">
                  <c:v>45236</c:v>
                </c:pt>
                <c:pt idx="951">
                  <c:v>45237</c:v>
                </c:pt>
                <c:pt idx="952">
                  <c:v>45238</c:v>
                </c:pt>
                <c:pt idx="953">
                  <c:v>45239</c:v>
                </c:pt>
                <c:pt idx="954">
                  <c:v>45240</c:v>
                </c:pt>
                <c:pt idx="955">
                  <c:v>45241</c:v>
                </c:pt>
                <c:pt idx="956">
                  <c:v>45242</c:v>
                </c:pt>
                <c:pt idx="957">
                  <c:v>45243</c:v>
                </c:pt>
                <c:pt idx="958">
                  <c:v>45244</c:v>
                </c:pt>
                <c:pt idx="959">
                  <c:v>45245</c:v>
                </c:pt>
                <c:pt idx="960">
                  <c:v>45246</c:v>
                </c:pt>
                <c:pt idx="961">
                  <c:v>45247</c:v>
                </c:pt>
                <c:pt idx="962">
                  <c:v>45248</c:v>
                </c:pt>
                <c:pt idx="963">
                  <c:v>45249</c:v>
                </c:pt>
                <c:pt idx="964">
                  <c:v>45250</c:v>
                </c:pt>
                <c:pt idx="965">
                  <c:v>45251</c:v>
                </c:pt>
                <c:pt idx="966">
                  <c:v>45252</c:v>
                </c:pt>
                <c:pt idx="967">
                  <c:v>45253</c:v>
                </c:pt>
                <c:pt idx="968">
                  <c:v>45254</c:v>
                </c:pt>
                <c:pt idx="969">
                  <c:v>45255</c:v>
                </c:pt>
                <c:pt idx="970">
                  <c:v>45256</c:v>
                </c:pt>
                <c:pt idx="971">
                  <c:v>45257</c:v>
                </c:pt>
                <c:pt idx="972">
                  <c:v>45258</c:v>
                </c:pt>
                <c:pt idx="973">
                  <c:v>45259</c:v>
                </c:pt>
                <c:pt idx="974">
                  <c:v>45260</c:v>
                </c:pt>
                <c:pt idx="975">
                  <c:v>45261</c:v>
                </c:pt>
                <c:pt idx="976">
                  <c:v>45262</c:v>
                </c:pt>
                <c:pt idx="977">
                  <c:v>45263</c:v>
                </c:pt>
                <c:pt idx="978">
                  <c:v>45264</c:v>
                </c:pt>
                <c:pt idx="979">
                  <c:v>45265</c:v>
                </c:pt>
                <c:pt idx="980">
                  <c:v>45266</c:v>
                </c:pt>
                <c:pt idx="981">
                  <c:v>45267</c:v>
                </c:pt>
                <c:pt idx="982">
                  <c:v>45268</c:v>
                </c:pt>
                <c:pt idx="983">
                  <c:v>45269</c:v>
                </c:pt>
                <c:pt idx="984">
                  <c:v>45270</c:v>
                </c:pt>
                <c:pt idx="985">
                  <c:v>45271</c:v>
                </c:pt>
                <c:pt idx="986">
                  <c:v>45272</c:v>
                </c:pt>
                <c:pt idx="987">
                  <c:v>45273</c:v>
                </c:pt>
                <c:pt idx="988">
                  <c:v>45274</c:v>
                </c:pt>
                <c:pt idx="989">
                  <c:v>45275</c:v>
                </c:pt>
                <c:pt idx="990">
                  <c:v>45276</c:v>
                </c:pt>
                <c:pt idx="991">
                  <c:v>45277</c:v>
                </c:pt>
                <c:pt idx="992">
                  <c:v>45278</c:v>
                </c:pt>
                <c:pt idx="993">
                  <c:v>45279</c:v>
                </c:pt>
                <c:pt idx="994">
                  <c:v>45280</c:v>
                </c:pt>
                <c:pt idx="995">
                  <c:v>45281</c:v>
                </c:pt>
                <c:pt idx="996">
                  <c:v>45282</c:v>
                </c:pt>
                <c:pt idx="997">
                  <c:v>45283</c:v>
                </c:pt>
                <c:pt idx="998">
                  <c:v>45284</c:v>
                </c:pt>
                <c:pt idx="999">
                  <c:v>45285</c:v>
                </c:pt>
                <c:pt idx="1000">
                  <c:v>45286</c:v>
                </c:pt>
                <c:pt idx="1001">
                  <c:v>45287</c:v>
                </c:pt>
                <c:pt idx="1002">
                  <c:v>45288</c:v>
                </c:pt>
                <c:pt idx="1003">
                  <c:v>45289</c:v>
                </c:pt>
                <c:pt idx="1004">
                  <c:v>45290</c:v>
                </c:pt>
                <c:pt idx="1005">
                  <c:v>45291</c:v>
                </c:pt>
                <c:pt idx="1006">
                  <c:v>45292</c:v>
                </c:pt>
                <c:pt idx="1007">
                  <c:v>45293</c:v>
                </c:pt>
                <c:pt idx="1008">
                  <c:v>45294</c:v>
                </c:pt>
                <c:pt idx="1009">
                  <c:v>45295</c:v>
                </c:pt>
                <c:pt idx="1010">
                  <c:v>45296</c:v>
                </c:pt>
                <c:pt idx="1011">
                  <c:v>45297</c:v>
                </c:pt>
                <c:pt idx="1012">
                  <c:v>45298</c:v>
                </c:pt>
                <c:pt idx="1013">
                  <c:v>45299</c:v>
                </c:pt>
                <c:pt idx="1014">
                  <c:v>45300</c:v>
                </c:pt>
                <c:pt idx="1015">
                  <c:v>45301</c:v>
                </c:pt>
                <c:pt idx="1016">
                  <c:v>45302</c:v>
                </c:pt>
                <c:pt idx="1017">
                  <c:v>45303</c:v>
                </c:pt>
                <c:pt idx="1018">
                  <c:v>45304</c:v>
                </c:pt>
                <c:pt idx="1019">
                  <c:v>45305</c:v>
                </c:pt>
                <c:pt idx="1020">
                  <c:v>45306</c:v>
                </c:pt>
                <c:pt idx="1021">
                  <c:v>45307</c:v>
                </c:pt>
                <c:pt idx="1022">
                  <c:v>45308</c:v>
                </c:pt>
                <c:pt idx="1023">
                  <c:v>45309</c:v>
                </c:pt>
                <c:pt idx="1024">
                  <c:v>45310</c:v>
                </c:pt>
                <c:pt idx="1025">
                  <c:v>45311</c:v>
                </c:pt>
                <c:pt idx="1026">
                  <c:v>45312</c:v>
                </c:pt>
                <c:pt idx="1027">
                  <c:v>45313</c:v>
                </c:pt>
                <c:pt idx="1028">
                  <c:v>45314</c:v>
                </c:pt>
                <c:pt idx="1029">
                  <c:v>45315</c:v>
                </c:pt>
                <c:pt idx="1030">
                  <c:v>45316</c:v>
                </c:pt>
                <c:pt idx="1031">
                  <c:v>45317</c:v>
                </c:pt>
                <c:pt idx="1032">
                  <c:v>45318</c:v>
                </c:pt>
                <c:pt idx="1033">
                  <c:v>45319</c:v>
                </c:pt>
                <c:pt idx="1034">
                  <c:v>45320</c:v>
                </c:pt>
                <c:pt idx="1035">
                  <c:v>45321</c:v>
                </c:pt>
                <c:pt idx="1036">
                  <c:v>45322</c:v>
                </c:pt>
                <c:pt idx="1037">
                  <c:v>45323</c:v>
                </c:pt>
                <c:pt idx="1038">
                  <c:v>45324</c:v>
                </c:pt>
                <c:pt idx="1039">
                  <c:v>45325</c:v>
                </c:pt>
                <c:pt idx="1040">
                  <c:v>45326</c:v>
                </c:pt>
                <c:pt idx="1041">
                  <c:v>45327</c:v>
                </c:pt>
                <c:pt idx="1042">
                  <c:v>45328</c:v>
                </c:pt>
                <c:pt idx="1043">
                  <c:v>45329</c:v>
                </c:pt>
                <c:pt idx="1044">
                  <c:v>45330</c:v>
                </c:pt>
                <c:pt idx="1045">
                  <c:v>45331</c:v>
                </c:pt>
                <c:pt idx="1046">
                  <c:v>45332</c:v>
                </c:pt>
                <c:pt idx="1047">
                  <c:v>45333</c:v>
                </c:pt>
                <c:pt idx="1048">
                  <c:v>45334</c:v>
                </c:pt>
                <c:pt idx="1049">
                  <c:v>45335</c:v>
                </c:pt>
                <c:pt idx="1050">
                  <c:v>45336</c:v>
                </c:pt>
                <c:pt idx="1051">
                  <c:v>45337</c:v>
                </c:pt>
                <c:pt idx="1052">
                  <c:v>45338</c:v>
                </c:pt>
                <c:pt idx="1053">
                  <c:v>45339</c:v>
                </c:pt>
                <c:pt idx="1054">
                  <c:v>45340</c:v>
                </c:pt>
                <c:pt idx="1055">
                  <c:v>45341</c:v>
                </c:pt>
                <c:pt idx="1056">
                  <c:v>45342</c:v>
                </c:pt>
                <c:pt idx="1057">
                  <c:v>45343</c:v>
                </c:pt>
                <c:pt idx="1058">
                  <c:v>45344</c:v>
                </c:pt>
                <c:pt idx="1059">
                  <c:v>45345</c:v>
                </c:pt>
                <c:pt idx="1060">
                  <c:v>45346</c:v>
                </c:pt>
                <c:pt idx="1061">
                  <c:v>45347</c:v>
                </c:pt>
                <c:pt idx="1062">
                  <c:v>45348</c:v>
                </c:pt>
                <c:pt idx="1063">
                  <c:v>45349</c:v>
                </c:pt>
                <c:pt idx="1064">
                  <c:v>45350</c:v>
                </c:pt>
                <c:pt idx="1065">
                  <c:v>45351</c:v>
                </c:pt>
                <c:pt idx="1066">
                  <c:v>45352</c:v>
                </c:pt>
                <c:pt idx="1067">
                  <c:v>45353</c:v>
                </c:pt>
                <c:pt idx="1068">
                  <c:v>45354</c:v>
                </c:pt>
                <c:pt idx="1069">
                  <c:v>45355</c:v>
                </c:pt>
                <c:pt idx="1070">
                  <c:v>45356</c:v>
                </c:pt>
                <c:pt idx="1071">
                  <c:v>45357</c:v>
                </c:pt>
                <c:pt idx="1072">
                  <c:v>45358</c:v>
                </c:pt>
                <c:pt idx="1073">
                  <c:v>45359</c:v>
                </c:pt>
                <c:pt idx="1074">
                  <c:v>45360</c:v>
                </c:pt>
                <c:pt idx="1075">
                  <c:v>45361</c:v>
                </c:pt>
                <c:pt idx="1076">
                  <c:v>45362</c:v>
                </c:pt>
                <c:pt idx="1077">
                  <c:v>45363</c:v>
                </c:pt>
                <c:pt idx="1078">
                  <c:v>45364</c:v>
                </c:pt>
                <c:pt idx="1079">
                  <c:v>45365</c:v>
                </c:pt>
                <c:pt idx="1080">
                  <c:v>45366</c:v>
                </c:pt>
                <c:pt idx="1081">
                  <c:v>45367</c:v>
                </c:pt>
                <c:pt idx="1082">
                  <c:v>45368</c:v>
                </c:pt>
                <c:pt idx="1083">
                  <c:v>45369</c:v>
                </c:pt>
                <c:pt idx="1084">
                  <c:v>45370</c:v>
                </c:pt>
                <c:pt idx="1085">
                  <c:v>45371</c:v>
                </c:pt>
                <c:pt idx="1086">
                  <c:v>45372</c:v>
                </c:pt>
                <c:pt idx="1087">
                  <c:v>45373</c:v>
                </c:pt>
                <c:pt idx="1088">
                  <c:v>45374</c:v>
                </c:pt>
                <c:pt idx="1089">
                  <c:v>45375</c:v>
                </c:pt>
                <c:pt idx="1090">
                  <c:v>45376</c:v>
                </c:pt>
                <c:pt idx="1091">
                  <c:v>45377</c:v>
                </c:pt>
                <c:pt idx="1092">
                  <c:v>45378</c:v>
                </c:pt>
                <c:pt idx="1093">
                  <c:v>45379</c:v>
                </c:pt>
                <c:pt idx="1094">
                  <c:v>45380</c:v>
                </c:pt>
                <c:pt idx="1095">
                  <c:v>45381</c:v>
                </c:pt>
                <c:pt idx="1096">
                  <c:v>45382</c:v>
                </c:pt>
                <c:pt idx="1097">
                  <c:v>45383</c:v>
                </c:pt>
                <c:pt idx="1098">
                  <c:v>45384</c:v>
                </c:pt>
                <c:pt idx="1099">
                  <c:v>45385</c:v>
                </c:pt>
                <c:pt idx="1100">
                  <c:v>45386</c:v>
                </c:pt>
                <c:pt idx="1101">
                  <c:v>45387</c:v>
                </c:pt>
                <c:pt idx="1102">
                  <c:v>45388</c:v>
                </c:pt>
                <c:pt idx="1103">
                  <c:v>45389</c:v>
                </c:pt>
                <c:pt idx="1104">
                  <c:v>45390</c:v>
                </c:pt>
                <c:pt idx="1105">
                  <c:v>45391</c:v>
                </c:pt>
                <c:pt idx="1106">
                  <c:v>45392</c:v>
                </c:pt>
                <c:pt idx="1107">
                  <c:v>45393</c:v>
                </c:pt>
                <c:pt idx="1108">
                  <c:v>45394</c:v>
                </c:pt>
                <c:pt idx="1109">
                  <c:v>45395</c:v>
                </c:pt>
                <c:pt idx="1110">
                  <c:v>45396</c:v>
                </c:pt>
                <c:pt idx="1111">
                  <c:v>45397</c:v>
                </c:pt>
                <c:pt idx="1112">
                  <c:v>45398</c:v>
                </c:pt>
                <c:pt idx="1113">
                  <c:v>45399</c:v>
                </c:pt>
                <c:pt idx="1114">
                  <c:v>45400</c:v>
                </c:pt>
                <c:pt idx="1115">
                  <c:v>45401</c:v>
                </c:pt>
                <c:pt idx="1116">
                  <c:v>45402</c:v>
                </c:pt>
                <c:pt idx="1117">
                  <c:v>45403</c:v>
                </c:pt>
                <c:pt idx="1118">
                  <c:v>45404</c:v>
                </c:pt>
                <c:pt idx="1119">
                  <c:v>45405</c:v>
                </c:pt>
                <c:pt idx="1120">
                  <c:v>45406</c:v>
                </c:pt>
                <c:pt idx="1121">
                  <c:v>45407</c:v>
                </c:pt>
                <c:pt idx="1122">
                  <c:v>45408</c:v>
                </c:pt>
                <c:pt idx="1123">
                  <c:v>45409</c:v>
                </c:pt>
                <c:pt idx="1124">
                  <c:v>45410</c:v>
                </c:pt>
                <c:pt idx="1125">
                  <c:v>45411</c:v>
                </c:pt>
                <c:pt idx="1126">
                  <c:v>45412</c:v>
                </c:pt>
                <c:pt idx="1127">
                  <c:v>45413</c:v>
                </c:pt>
                <c:pt idx="1128">
                  <c:v>45414</c:v>
                </c:pt>
                <c:pt idx="1129">
                  <c:v>45415</c:v>
                </c:pt>
                <c:pt idx="1130">
                  <c:v>45416</c:v>
                </c:pt>
                <c:pt idx="1131">
                  <c:v>45417</c:v>
                </c:pt>
                <c:pt idx="1132">
                  <c:v>45418</c:v>
                </c:pt>
                <c:pt idx="1133">
                  <c:v>45419</c:v>
                </c:pt>
                <c:pt idx="1134">
                  <c:v>45420</c:v>
                </c:pt>
                <c:pt idx="1135">
                  <c:v>45421</c:v>
                </c:pt>
                <c:pt idx="1136">
                  <c:v>45422</c:v>
                </c:pt>
                <c:pt idx="1137">
                  <c:v>45423</c:v>
                </c:pt>
                <c:pt idx="1138">
                  <c:v>45424</c:v>
                </c:pt>
                <c:pt idx="1139">
                  <c:v>45425</c:v>
                </c:pt>
                <c:pt idx="1140">
                  <c:v>45426</c:v>
                </c:pt>
                <c:pt idx="1141">
                  <c:v>45427</c:v>
                </c:pt>
                <c:pt idx="1142">
                  <c:v>45428</c:v>
                </c:pt>
                <c:pt idx="1143">
                  <c:v>45429</c:v>
                </c:pt>
                <c:pt idx="1144">
                  <c:v>45430</c:v>
                </c:pt>
                <c:pt idx="1145">
                  <c:v>45431</c:v>
                </c:pt>
                <c:pt idx="1146">
                  <c:v>45432</c:v>
                </c:pt>
                <c:pt idx="1147">
                  <c:v>45433</c:v>
                </c:pt>
                <c:pt idx="1148">
                  <c:v>45434</c:v>
                </c:pt>
                <c:pt idx="1149">
                  <c:v>45435</c:v>
                </c:pt>
                <c:pt idx="1150">
                  <c:v>45436</c:v>
                </c:pt>
                <c:pt idx="1151">
                  <c:v>45437</c:v>
                </c:pt>
                <c:pt idx="1152">
                  <c:v>45438</c:v>
                </c:pt>
                <c:pt idx="1153">
                  <c:v>45439</c:v>
                </c:pt>
                <c:pt idx="1154">
                  <c:v>45440</c:v>
                </c:pt>
                <c:pt idx="1155">
                  <c:v>45441</c:v>
                </c:pt>
                <c:pt idx="1156">
                  <c:v>45442</c:v>
                </c:pt>
                <c:pt idx="1157">
                  <c:v>45443</c:v>
                </c:pt>
                <c:pt idx="1158">
                  <c:v>45444</c:v>
                </c:pt>
                <c:pt idx="1159">
                  <c:v>45445</c:v>
                </c:pt>
                <c:pt idx="1160">
                  <c:v>45446</c:v>
                </c:pt>
                <c:pt idx="1161">
                  <c:v>45447</c:v>
                </c:pt>
                <c:pt idx="1162">
                  <c:v>45448</c:v>
                </c:pt>
                <c:pt idx="1163">
                  <c:v>45449</c:v>
                </c:pt>
                <c:pt idx="1164">
                  <c:v>45450</c:v>
                </c:pt>
                <c:pt idx="1165">
                  <c:v>45451</c:v>
                </c:pt>
                <c:pt idx="1166">
                  <c:v>45452</c:v>
                </c:pt>
                <c:pt idx="1167">
                  <c:v>45453</c:v>
                </c:pt>
                <c:pt idx="1168">
                  <c:v>45454</c:v>
                </c:pt>
                <c:pt idx="1169">
                  <c:v>45455</c:v>
                </c:pt>
                <c:pt idx="1170">
                  <c:v>45456</c:v>
                </c:pt>
                <c:pt idx="1171">
                  <c:v>45457</c:v>
                </c:pt>
                <c:pt idx="1172">
                  <c:v>45458</c:v>
                </c:pt>
                <c:pt idx="1173">
                  <c:v>45459</c:v>
                </c:pt>
                <c:pt idx="1174">
                  <c:v>45460</c:v>
                </c:pt>
                <c:pt idx="1175">
                  <c:v>45461</c:v>
                </c:pt>
                <c:pt idx="1176">
                  <c:v>45462</c:v>
                </c:pt>
                <c:pt idx="1177">
                  <c:v>45463</c:v>
                </c:pt>
                <c:pt idx="1178">
                  <c:v>45464</c:v>
                </c:pt>
                <c:pt idx="1179">
                  <c:v>45465</c:v>
                </c:pt>
                <c:pt idx="1180">
                  <c:v>45466</c:v>
                </c:pt>
                <c:pt idx="1181">
                  <c:v>45467</c:v>
                </c:pt>
                <c:pt idx="1182">
                  <c:v>45468</c:v>
                </c:pt>
                <c:pt idx="1183">
                  <c:v>45469</c:v>
                </c:pt>
                <c:pt idx="1184">
                  <c:v>45470</c:v>
                </c:pt>
                <c:pt idx="1185">
                  <c:v>45471</c:v>
                </c:pt>
                <c:pt idx="1186">
                  <c:v>45472</c:v>
                </c:pt>
                <c:pt idx="1187">
                  <c:v>45473</c:v>
                </c:pt>
                <c:pt idx="1188">
                  <c:v>45474</c:v>
                </c:pt>
                <c:pt idx="1189">
                  <c:v>45475</c:v>
                </c:pt>
                <c:pt idx="1190">
                  <c:v>45476</c:v>
                </c:pt>
                <c:pt idx="1191">
                  <c:v>45477</c:v>
                </c:pt>
                <c:pt idx="1192">
                  <c:v>45478</c:v>
                </c:pt>
                <c:pt idx="1193">
                  <c:v>45479</c:v>
                </c:pt>
                <c:pt idx="1194">
                  <c:v>45480</c:v>
                </c:pt>
                <c:pt idx="1195">
                  <c:v>45481</c:v>
                </c:pt>
                <c:pt idx="1196">
                  <c:v>45482</c:v>
                </c:pt>
                <c:pt idx="1197">
                  <c:v>45483</c:v>
                </c:pt>
                <c:pt idx="1198">
                  <c:v>45484</c:v>
                </c:pt>
                <c:pt idx="1199">
                  <c:v>45485</c:v>
                </c:pt>
                <c:pt idx="1200">
                  <c:v>45486</c:v>
                </c:pt>
                <c:pt idx="1201">
                  <c:v>45487</c:v>
                </c:pt>
                <c:pt idx="1202">
                  <c:v>45488</c:v>
                </c:pt>
                <c:pt idx="1203">
                  <c:v>45489</c:v>
                </c:pt>
                <c:pt idx="1204">
                  <c:v>45490</c:v>
                </c:pt>
                <c:pt idx="1205">
                  <c:v>45491</c:v>
                </c:pt>
                <c:pt idx="1206">
                  <c:v>45492</c:v>
                </c:pt>
                <c:pt idx="1207">
                  <c:v>45493</c:v>
                </c:pt>
                <c:pt idx="1208">
                  <c:v>45494</c:v>
                </c:pt>
                <c:pt idx="1209">
                  <c:v>45495</c:v>
                </c:pt>
                <c:pt idx="1210">
                  <c:v>45496</c:v>
                </c:pt>
                <c:pt idx="1211">
                  <c:v>45497</c:v>
                </c:pt>
                <c:pt idx="1212">
                  <c:v>45498</c:v>
                </c:pt>
                <c:pt idx="1213">
                  <c:v>45499</c:v>
                </c:pt>
                <c:pt idx="1214">
                  <c:v>45500</c:v>
                </c:pt>
                <c:pt idx="1215">
                  <c:v>45501</c:v>
                </c:pt>
                <c:pt idx="1216">
                  <c:v>45502</c:v>
                </c:pt>
                <c:pt idx="1217">
                  <c:v>45503</c:v>
                </c:pt>
                <c:pt idx="1218">
                  <c:v>45504</c:v>
                </c:pt>
                <c:pt idx="1219">
                  <c:v>45505</c:v>
                </c:pt>
                <c:pt idx="1220">
                  <c:v>45506</c:v>
                </c:pt>
                <c:pt idx="1221">
                  <c:v>45507</c:v>
                </c:pt>
                <c:pt idx="1222">
                  <c:v>45508</c:v>
                </c:pt>
                <c:pt idx="1223">
                  <c:v>45509</c:v>
                </c:pt>
                <c:pt idx="1224">
                  <c:v>45510</c:v>
                </c:pt>
                <c:pt idx="1225">
                  <c:v>45511</c:v>
                </c:pt>
                <c:pt idx="1226">
                  <c:v>45512</c:v>
                </c:pt>
                <c:pt idx="1227">
                  <c:v>45513</c:v>
                </c:pt>
                <c:pt idx="1228">
                  <c:v>45514</c:v>
                </c:pt>
                <c:pt idx="1229">
                  <c:v>45515</c:v>
                </c:pt>
                <c:pt idx="1230">
                  <c:v>45516</c:v>
                </c:pt>
                <c:pt idx="1231">
                  <c:v>45517</c:v>
                </c:pt>
                <c:pt idx="1232">
                  <c:v>45518</c:v>
                </c:pt>
                <c:pt idx="1233">
                  <c:v>45519</c:v>
                </c:pt>
                <c:pt idx="1234">
                  <c:v>45520</c:v>
                </c:pt>
                <c:pt idx="1235">
                  <c:v>45521</c:v>
                </c:pt>
                <c:pt idx="1236">
                  <c:v>45522</c:v>
                </c:pt>
                <c:pt idx="1237">
                  <c:v>45523</c:v>
                </c:pt>
                <c:pt idx="1238">
                  <c:v>45524</c:v>
                </c:pt>
                <c:pt idx="1239">
                  <c:v>45525</c:v>
                </c:pt>
                <c:pt idx="1240">
                  <c:v>45526</c:v>
                </c:pt>
                <c:pt idx="1241">
                  <c:v>45527</c:v>
                </c:pt>
                <c:pt idx="1242">
                  <c:v>45528</c:v>
                </c:pt>
                <c:pt idx="1243">
                  <c:v>45529</c:v>
                </c:pt>
                <c:pt idx="1244">
                  <c:v>45530</c:v>
                </c:pt>
                <c:pt idx="1245">
                  <c:v>45531</c:v>
                </c:pt>
                <c:pt idx="1246">
                  <c:v>45532</c:v>
                </c:pt>
                <c:pt idx="1247">
                  <c:v>45533</c:v>
                </c:pt>
                <c:pt idx="1248">
                  <c:v>45534</c:v>
                </c:pt>
                <c:pt idx="1249">
                  <c:v>45535</c:v>
                </c:pt>
                <c:pt idx="1250">
                  <c:v>45536</c:v>
                </c:pt>
                <c:pt idx="1251">
                  <c:v>45537</c:v>
                </c:pt>
                <c:pt idx="1252">
                  <c:v>45538</c:v>
                </c:pt>
                <c:pt idx="1253">
                  <c:v>45539</c:v>
                </c:pt>
                <c:pt idx="1254">
                  <c:v>45540</c:v>
                </c:pt>
                <c:pt idx="1255">
                  <c:v>45541</c:v>
                </c:pt>
                <c:pt idx="1256">
                  <c:v>45542</c:v>
                </c:pt>
                <c:pt idx="1257">
                  <c:v>45543</c:v>
                </c:pt>
                <c:pt idx="1258">
                  <c:v>45544</c:v>
                </c:pt>
                <c:pt idx="1259">
                  <c:v>45545</c:v>
                </c:pt>
                <c:pt idx="1260">
                  <c:v>45546</c:v>
                </c:pt>
                <c:pt idx="1261">
                  <c:v>45547</c:v>
                </c:pt>
                <c:pt idx="1262">
                  <c:v>45548</c:v>
                </c:pt>
                <c:pt idx="1263">
                  <c:v>45549</c:v>
                </c:pt>
                <c:pt idx="1264">
                  <c:v>45550</c:v>
                </c:pt>
                <c:pt idx="1265">
                  <c:v>45551</c:v>
                </c:pt>
                <c:pt idx="1266">
                  <c:v>45552</c:v>
                </c:pt>
                <c:pt idx="1267">
                  <c:v>45553</c:v>
                </c:pt>
                <c:pt idx="1268">
                  <c:v>45554</c:v>
                </c:pt>
                <c:pt idx="1269">
                  <c:v>45555</c:v>
                </c:pt>
                <c:pt idx="1270">
                  <c:v>45556</c:v>
                </c:pt>
                <c:pt idx="1271">
                  <c:v>45557</c:v>
                </c:pt>
                <c:pt idx="1272">
                  <c:v>45558</c:v>
                </c:pt>
                <c:pt idx="1273">
                  <c:v>45559</c:v>
                </c:pt>
                <c:pt idx="1274">
                  <c:v>45560</c:v>
                </c:pt>
                <c:pt idx="1275">
                  <c:v>45561</c:v>
                </c:pt>
                <c:pt idx="1276">
                  <c:v>45562</c:v>
                </c:pt>
                <c:pt idx="1277">
                  <c:v>45563</c:v>
                </c:pt>
                <c:pt idx="1278">
                  <c:v>45564</c:v>
                </c:pt>
                <c:pt idx="1279">
                  <c:v>45565</c:v>
                </c:pt>
                <c:pt idx="1280">
                  <c:v>45566</c:v>
                </c:pt>
                <c:pt idx="1281">
                  <c:v>45567</c:v>
                </c:pt>
                <c:pt idx="1282">
                  <c:v>45568</c:v>
                </c:pt>
                <c:pt idx="1283">
                  <c:v>45569</c:v>
                </c:pt>
                <c:pt idx="1284">
                  <c:v>45570</c:v>
                </c:pt>
                <c:pt idx="1285">
                  <c:v>45571</c:v>
                </c:pt>
                <c:pt idx="1286">
                  <c:v>45572</c:v>
                </c:pt>
                <c:pt idx="1287">
                  <c:v>45573</c:v>
                </c:pt>
                <c:pt idx="1288">
                  <c:v>45574</c:v>
                </c:pt>
                <c:pt idx="1289">
                  <c:v>45575</c:v>
                </c:pt>
                <c:pt idx="1290">
                  <c:v>45576</c:v>
                </c:pt>
                <c:pt idx="1291">
                  <c:v>45577</c:v>
                </c:pt>
                <c:pt idx="1292">
                  <c:v>45578</c:v>
                </c:pt>
                <c:pt idx="1293">
                  <c:v>45579</c:v>
                </c:pt>
                <c:pt idx="1294">
                  <c:v>45580</c:v>
                </c:pt>
                <c:pt idx="1295">
                  <c:v>45581</c:v>
                </c:pt>
                <c:pt idx="1296">
                  <c:v>45582</c:v>
                </c:pt>
                <c:pt idx="1297">
                  <c:v>45583</c:v>
                </c:pt>
                <c:pt idx="1298">
                  <c:v>45584</c:v>
                </c:pt>
                <c:pt idx="1299">
                  <c:v>45585</c:v>
                </c:pt>
                <c:pt idx="1300">
                  <c:v>45586</c:v>
                </c:pt>
                <c:pt idx="1301">
                  <c:v>45587</c:v>
                </c:pt>
                <c:pt idx="1302">
                  <c:v>45588</c:v>
                </c:pt>
                <c:pt idx="1303">
                  <c:v>45589</c:v>
                </c:pt>
                <c:pt idx="1304">
                  <c:v>45590</c:v>
                </c:pt>
                <c:pt idx="1305">
                  <c:v>45591</c:v>
                </c:pt>
                <c:pt idx="1306">
                  <c:v>45592</c:v>
                </c:pt>
                <c:pt idx="1307">
                  <c:v>45593</c:v>
                </c:pt>
                <c:pt idx="1308">
                  <c:v>45594</c:v>
                </c:pt>
                <c:pt idx="1309">
                  <c:v>45595</c:v>
                </c:pt>
                <c:pt idx="1310">
                  <c:v>45596</c:v>
                </c:pt>
                <c:pt idx="1311">
                  <c:v>45597</c:v>
                </c:pt>
                <c:pt idx="1312">
                  <c:v>45598</c:v>
                </c:pt>
                <c:pt idx="1313">
                  <c:v>45599</c:v>
                </c:pt>
                <c:pt idx="1314">
                  <c:v>45600</c:v>
                </c:pt>
                <c:pt idx="1315">
                  <c:v>45601</c:v>
                </c:pt>
                <c:pt idx="1316">
                  <c:v>45602</c:v>
                </c:pt>
                <c:pt idx="1317">
                  <c:v>45603</c:v>
                </c:pt>
                <c:pt idx="1318">
                  <c:v>45604</c:v>
                </c:pt>
                <c:pt idx="1319">
                  <c:v>45605</c:v>
                </c:pt>
                <c:pt idx="1320">
                  <c:v>45606</c:v>
                </c:pt>
                <c:pt idx="1321">
                  <c:v>45607</c:v>
                </c:pt>
                <c:pt idx="1322">
                  <c:v>45608</c:v>
                </c:pt>
                <c:pt idx="1323">
                  <c:v>45609</c:v>
                </c:pt>
                <c:pt idx="1324">
                  <c:v>45610</c:v>
                </c:pt>
                <c:pt idx="1325">
                  <c:v>45611</c:v>
                </c:pt>
                <c:pt idx="1326">
                  <c:v>45612</c:v>
                </c:pt>
                <c:pt idx="1327">
                  <c:v>45613</c:v>
                </c:pt>
                <c:pt idx="1328">
                  <c:v>45614</c:v>
                </c:pt>
                <c:pt idx="1329">
                  <c:v>45615</c:v>
                </c:pt>
                <c:pt idx="1330">
                  <c:v>45616</c:v>
                </c:pt>
                <c:pt idx="1331">
                  <c:v>45617</c:v>
                </c:pt>
                <c:pt idx="1332">
                  <c:v>45618</c:v>
                </c:pt>
                <c:pt idx="1333">
                  <c:v>45619</c:v>
                </c:pt>
                <c:pt idx="1334">
                  <c:v>45620</c:v>
                </c:pt>
                <c:pt idx="1335">
                  <c:v>45621</c:v>
                </c:pt>
                <c:pt idx="1336">
                  <c:v>45622</c:v>
                </c:pt>
                <c:pt idx="1337">
                  <c:v>45623</c:v>
                </c:pt>
                <c:pt idx="1338">
                  <c:v>45624</c:v>
                </c:pt>
                <c:pt idx="1339">
                  <c:v>45625</c:v>
                </c:pt>
                <c:pt idx="1340">
                  <c:v>45626</c:v>
                </c:pt>
                <c:pt idx="1341">
                  <c:v>45627</c:v>
                </c:pt>
                <c:pt idx="1342">
                  <c:v>45628</c:v>
                </c:pt>
                <c:pt idx="1343">
                  <c:v>45629</c:v>
                </c:pt>
                <c:pt idx="1344">
                  <c:v>45630</c:v>
                </c:pt>
                <c:pt idx="1345">
                  <c:v>45631</c:v>
                </c:pt>
                <c:pt idx="1346">
                  <c:v>45632</c:v>
                </c:pt>
                <c:pt idx="1347">
                  <c:v>45633</c:v>
                </c:pt>
                <c:pt idx="1348">
                  <c:v>45634</c:v>
                </c:pt>
                <c:pt idx="1349">
                  <c:v>45635</c:v>
                </c:pt>
                <c:pt idx="1350">
                  <c:v>45636</c:v>
                </c:pt>
                <c:pt idx="1351">
                  <c:v>45637</c:v>
                </c:pt>
                <c:pt idx="1352">
                  <c:v>45638</c:v>
                </c:pt>
                <c:pt idx="1353">
                  <c:v>45639</c:v>
                </c:pt>
                <c:pt idx="1354">
                  <c:v>45640</c:v>
                </c:pt>
                <c:pt idx="1355">
                  <c:v>45641</c:v>
                </c:pt>
                <c:pt idx="1356">
                  <c:v>45642</c:v>
                </c:pt>
                <c:pt idx="1357">
                  <c:v>45643</c:v>
                </c:pt>
                <c:pt idx="1358">
                  <c:v>45644</c:v>
                </c:pt>
                <c:pt idx="1359">
                  <c:v>45645</c:v>
                </c:pt>
                <c:pt idx="1360">
                  <c:v>45646</c:v>
                </c:pt>
                <c:pt idx="1361">
                  <c:v>45647</c:v>
                </c:pt>
                <c:pt idx="1362">
                  <c:v>45648</c:v>
                </c:pt>
                <c:pt idx="1363">
                  <c:v>45649</c:v>
                </c:pt>
                <c:pt idx="1364">
                  <c:v>45650</c:v>
                </c:pt>
                <c:pt idx="1365">
                  <c:v>45651</c:v>
                </c:pt>
                <c:pt idx="1366">
                  <c:v>45652</c:v>
                </c:pt>
                <c:pt idx="1367">
                  <c:v>45653</c:v>
                </c:pt>
                <c:pt idx="1368">
                  <c:v>45654</c:v>
                </c:pt>
                <c:pt idx="1369">
                  <c:v>45655</c:v>
                </c:pt>
                <c:pt idx="1370">
                  <c:v>45656</c:v>
                </c:pt>
                <c:pt idx="1371">
                  <c:v>45657</c:v>
                </c:pt>
                <c:pt idx="1372">
                  <c:v>45658</c:v>
                </c:pt>
                <c:pt idx="1373">
                  <c:v>45659</c:v>
                </c:pt>
                <c:pt idx="1374">
                  <c:v>45660</c:v>
                </c:pt>
                <c:pt idx="1375">
                  <c:v>45661</c:v>
                </c:pt>
                <c:pt idx="1376">
                  <c:v>45662</c:v>
                </c:pt>
                <c:pt idx="1377">
                  <c:v>45663</c:v>
                </c:pt>
                <c:pt idx="1378">
                  <c:v>45664</c:v>
                </c:pt>
                <c:pt idx="1379">
                  <c:v>45665</c:v>
                </c:pt>
                <c:pt idx="1380">
                  <c:v>45666</c:v>
                </c:pt>
                <c:pt idx="1381">
                  <c:v>45667</c:v>
                </c:pt>
                <c:pt idx="1382">
                  <c:v>45668</c:v>
                </c:pt>
                <c:pt idx="1383">
                  <c:v>45669</c:v>
                </c:pt>
                <c:pt idx="1384">
                  <c:v>45670</c:v>
                </c:pt>
                <c:pt idx="1385">
                  <c:v>45671</c:v>
                </c:pt>
                <c:pt idx="1386">
                  <c:v>45672</c:v>
                </c:pt>
                <c:pt idx="1387">
                  <c:v>45673</c:v>
                </c:pt>
                <c:pt idx="1388">
                  <c:v>45674</c:v>
                </c:pt>
                <c:pt idx="1389">
                  <c:v>45675</c:v>
                </c:pt>
                <c:pt idx="1390">
                  <c:v>45676</c:v>
                </c:pt>
                <c:pt idx="1391">
                  <c:v>45677</c:v>
                </c:pt>
                <c:pt idx="1392">
                  <c:v>45678</c:v>
                </c:pt>
                <c:pt idx="1393">
                  <c:v>45679</c:v>
                </c:pt>
                <c:pt idx="1394">
                  <c:v>45680</c:v>
                </c:pt>
                <c:pt idx="1395">
                  <c:v>45681</c:v>
                </c:pt>
                <c:pt idx="1396">
                  <c:v>45682</c:v>
                </c:pt>
                <c:pt idx="1397">
                  <c:v>45683</c:v>
                </c:pt>
                <c:pt idx="1398">
                  <c:v>45684</c:v>
                </c:pt>
                <c:pt idx="1399">
                  <c:v>45685</c:v>
                </c:pt>
                <c:pt idx="1400">
                  <c:v>45686</c:v>
                </c:pt>
                <c:pt idx="1401">
                  <c:v>45687</c:v>
                </c:pt>
                <c:pt idx="1402">
                  <c:v>45688</c:v>
                </c:pt>
                <c:pt idx="1403">
                  <c:v>45689</c:v>
                </c:pt>
                <c:pt idx="1404">
                  <c:v>45690</c:v>
                </c:pt>
                <c:pt idx="1405">
                  <c:v>45691</c:v>
                </c:pt>
                <c:pt idx="1406">
                  <c:v>45692</c:v>
                </c:pt>
                <c:pt idx="1407">
                  <c:v>45693</c:v>
                </c:pt>
                <c:pt idx="1408">
                  <c:v>45694</c:v>
                </c:pt>
                <c:pt idx="1409">
                  <c:v>45695</c:v>
                </c:pt>
                <c:pt idx="1410">
                  <c:v>45696</c:v>
                </c:pt>
                <c:pt idx="1411">
                  <c:v>45697</c:v>
                </c:pt>
                <c:pt idx="1412">
                  <c:v>45698</c:v>
                </c:pt>
                <c:pt idx="1413">
                  <c:v>45699</c:v>
                </c:pt>
                <c:pt idx="1414">
                  <c:v>45700</c:v>
                </c:pt>
                <c:pt idx="1415">
                  <c:v>45701</c:v>
                </c:pt>
                <c:pt idx="1416">
                  <c:v>45702</c:v>
                </c:pt>
                <c:pt idx="1417">
                  <c:v>45703</c:v>
                </c:pt>
                <c:pt idx="1418">
                  <c:v>45704</c:v>
                </c:pt>
                <c:pt idx="1419">
                  <c:v>45705</c:v>
                </c:pt>
                <c:pt idx="1420">
                  <c:v>45706</c:v>
                </c:pt>
                <c:pt idx="1421">
                  <c:v>45707</c:v>
                </c:pt>
                <c:pt idx="1422">
                  <c:v>45708</c:v>
                </c:pt>
                <c:pt idx="1423">
                  <c:v>45709</c:v>
                </c:pt>
                <c:pt idx="1424">
                  <c:v>45710</c:v>
                </c:pt>
                <c:pt idx="1425">
                  <c:v>45711</c:v>
                </c:pt>
                <c:pt idx="1426">
                  <c:v>45712</c:v>
                </c:pt>
                <c:pt idx="1427">
                  <c:v>45713</c:v>
                </c:pt>
                <c:pt idx="1428">
                  <c:v>45714</c:v>
                </c:pt>
                <c:pt idx="1429">
                  <c:v>45715</c:v>
                </c:pt>
                <c:pt idx="1430">
                  <c:v>45716</c:v>
                </c:pt>
                <c:pt idx="1431">
                  <c:v>45717</c:v>
                </c:pt>
                <c:pt idx="1432">
                  <c:v>45718</c:v>
                </c:pt>
                <c:pt idx="1433">
                  <c:v>45719</c:v>
                </c:pt>
                <c:pt idx="1434">
                  <c:v>45720</c:v>
                </c:pt>
                <c:pt idx="1435">
                  <c:v>45721</c:v>
                </c:pt>
                <c:pt idx="1436">
                  <c:v>45722</c:v>
                </c:pt>
                <c:pt idx="1437">
                  <c:v>45723</c:v>
                </c:pt>
                <c:pt idx="1438">
                  <c:v>45724</c:v>
                </c:pt>
                <c:pt idx="1439">
                  <c:v>45725</c:v>
                </c:pt>
                <c:pt idx="1440">
                  <c:v>45726</c:v>
                </c:pt>
                <c:pt idx="1441">
                  <c:v>45727</c:v>
                </c:pt>
                <c:pt idx="1442">
                  <c:v>45728</c:v>
                </c:pt>
                <c:pt idx="1443">
                  <c:v>45729</c:v>
                </c:pt>
                <c:pt idx="1444">
                  <c:v>45730</c:v>
                </c:pt>
                <c:pt idx="1445">
                  <c:v>45731</c:v>
                </c:pt>
                <c:pt idx="1446">
                  <c:v>45732</c:v>
                </c:pt>
                <c:pt idx="1447">
                  <c:v>45733</c:v>
                </c:pt>
                <c:pt idx="1448">
                  <c:v>45734</c:v>
                </c:pt>
                <c:pt idx="1449">
                  <c:v>45735</c:v>
                </c:pt>
                <c:pt idx="1450">
                  <c:v>45736</c:v>
                </c:pt>
                <c:pt idx="1451">
                  <c:v>45737</c:v>
                </c:pt>
                <c:pt idx="1452">
                  <c:v>45738</c:v>
                </c:pt>
                <c:pt idx="1453">
                  <c:v>45739</c:v>
                </c:pt>
                <c:pt idx="1454">
                  <c:v>45740</c:v>
                </c:pt>
                <c:pt idx="1455">
                  <c:v>45741</c:v>
                </c:pt>
                <c:pt idx="1456">
                  <c:v>45742</c:v>
                </c:pt>
                <c:pt idx="1457">
                  <c:v>45743</c:v>
                </c:pt>
                <c:pt idx="1458">
                  <c:v>45744</c:v>
                </c:pt>
                <c:pt idx="1459">
                  <c:v>45745</c:v>
                </c:pt>
                <c:pt idx="1460">
                  <c:v>45746</c:v>
                </c:pt>
                <c:pt idx="1461">
                  <c:v>45747</c:v>
                </c:pt>
                <c:pt idx="1462">
                  <c:v>45748</c:v>
                </c:pt>
                <c:pt idx="1463">
                  <c:v>45749</c:v>
                </c:pt>
                <c:pt idx="1464">
                  <c:v>45750</c:v>
                </c:pt>
                <c:pt idx="1465">
                  <c:v>45751</c:v>
                </c:pt>
                <c:pt idx="1466">
                  <c:v>45752</c:v>
                </c:pt>
                <c:pt idx="1467">
                  <c:v>45753</c:v>
                </c:pt>
                <c:pt idx="1468">
                  <c:v>45754</c:v>
                </c:pt>
                <c:pt idx="1469">
                  <c:v>45755</c:v>
                </c:pt>
                <c:pt idx="1470">
                  <c:v>45756</c:v>
                </c:pt>
                <c:pt idx="1471">
                  <c:v>45757</c:v>
                </c:pt>
                <c:pt idx="1472">
                  <c:v>45758</c:v>
                </c:pt>
                <c:pt idx="1473">
                  <c:v>45759</c:v>
                </c:pt>
                <c:pt idx="1474">
                  <c:v>45760</c:v>
                </c:pt>
                <c:pt idx="1475">
                  <c:v>45761</c:v>
                </c:pt>
                <c:pt idx="1476">
                  <c:v>45762</c:v>
                </c:pt>
                <c:pt idx="1477">
                  <c:v>45763</c:v>
                </c:pt>
                <c:pt idx="1478">
                  <c:v>45764</c:v>
                </c:pt>
                <c:pt idx="1479">
                  <c:v>45765</c:v>
                </c:pt>
                <c:pt idx="1480">
                  <c:v>45766</c:v>
                </c:pt>
                <c:pt idx="1481">
                  <c:v>45767</c:v>
                </c:pt>
                <c:pt idx="1482">
                  <c:v>45768</c:v>
                </c:pt>
                <c:pt idx="1483">
                  <c:v>45769</c:v>
                </c:pt>
                <c:pt idx="1484">
                  <c:v>45770</c:v>
                </c:pt>
                <c:pt idx="1485">
                  <c:v>45771</c:v>
                </c:pt>
                <c:pt idx="1486">
                  <c:v>45772</c:v>
                </c:pt>
                <c:pt idx="1487">
                  <c:v>45773</c:v>
                </c:pt>
                <c:pt idx="1488">
                  <c:v>45774</c:v>
                </c:pt>
                <c:pt idx="1489">
                  <c:v>45775</c:v>
                </c:pt>
                <c:pt idx="1490">
                  <c:v>45776</c:v>
                </c:pt>
                <c:pt idx="1491">
                  <c:v>45777</c:v>
                </c:pt>
                <c:pt idx="1492">
                  <c:v>45778</c:v>
                </c:pt>
                <c:pt idx="1493">
                  <c:v>45779</c:v>
                </c:pt>
                <c:pt idx="1494">
                  <c:v>45780</c:v>
                </c:pt>
                <c:pt idx="1495">
                  <c:v>45781</c:v>
                </c:pt>
                <c:pt idx="1496">
                  <c:v>45782</c:v>
                </c:pt>
                <c:pt idx="1497">
                  <c:v>45783</c:v>
                </c:pt>
                <c:pt idx="1498">
                  <c:v>45784</c:v>
                </c:pt>
                <c:pt idx="1499">
                  <c:v>45785</c:v>
                </c:pt>
                <c:pt idx="1500">
                  <c:v>45786</c:v>
                </c:pt>
                <c:pt idx="1501">
                  <c:v>45787</c:v>
                </c:pt>
                <c:pt idx="1502">
                  <c:v>45788</c:v>
                </c:pt>
                <c:pt idx="1503">
                  <c:v>45789</c:v>
                </c:pt>
                <c:pt idx="1504">
                  <c:v>45790</c:v>
                </c:pt>
                <c:pt idx="1505">
                  <c:v>45791</c:v>
                </c:pt>
                <c:pt idx="1506">
                  <c:v>45792</c:v>
                </c:pt>
                <c:pt idx="1507">
                  <c:v>45793</c:v>
                </c:pt>
                <c:pt idx="1508">
                  <c:v>45794</c:v>
                </c:pt>
                <c:pt idx="1509">
                  <c:v>45795</c:v>
                </c:pt>
                <c:pt idx="1510">
                  <c:v>45796</c:v>
                </c:pt>
                <c:pt idx="1511">
                  <c:v>45797</c:v>
                </c:pt>
                <c:pt idx="1512">
                  <c:v>45798</c:v>
                </c:pt>
                <c:pt idx="1513">
                  <c:v>45799</c:v>
                </c:pt>
                <c:pt idx="1514">
                  <c:v>45800</c:v>
                </c:pt>
                <c:pt idx="1515">
                  <c:v>45801</c:v>
                </c:pt>
                <c:pt idx="1516">
                  <c:v>45802</c:v>
                </c:pt>
                <c:pt idx="1517">
                  <c:v>45803</c:v>
                </c:pt>
                <c:pt idx="1518">
                  <c:v>45804</c:v>
                </c:pt>
                <c:pt idx="1519">
                  <c:v>45805</c:v>
                </c:pt>
                <c:pt idx="1520">
                  <c:v>45806</c:v>
                </c:pt>
                <c:pt idx="1521">
                  <c:v>45807</c:v>
                </c:pt>
                <c:pt idx="1522">
                  <c:v>45808</c:v>
                </c:pt>
                <c:pt idx="1523">
                  <c:v>45809</c:v>
                </c:pt>
                <c:pt idx="1524">
                  <c:v>45810</c:v>
                </c:pt>
                <c:pt idx="1525">
                  <c:v>45811</c:v>
                </c:pt>
                <c:pt idx="1526">
                  <c:v>45812</c:v>
                </c:pt>
                <c:pt idx="1527">
                  <c:v>45813</c:v>
                </c:pt>
                <c:pt idx="1528">
                  <c:v>45814</c:v>
                </c:pt>
                <c:pt idx="1529">
                  <c:v>45815</c:v>
                </c:pt>
                <c:pt idx="1530">
                  <c:v>45816</c:v>
                </c:pt>
                <c:pt idx="1531">
                  <c:v>45817</c:v>
                </c:pt>
                <c:pt idx="1532">
                  <c:v>45818</c:v>
                </c:pt>
                <c:pt idx="1533">
                  <c:v>45819</c:v>
                </c:pt>
                <c:pt idx="1534">
                  <c:v>45820</c:v>
                </c:pt>
                <c:pt idx="1535">
                  <c:v>45821</c:v>
                </c:pt>
                <c:pt idx="1536">
                  <c:v>45822</c:v>
                </c:pt>
                <c:pt idx="1537">
                  <c:v>45823</c:v>
                </c:pt>
                <c:pt idx="1538">
                  <c:v>45824</c:v>
                </c:pt>
                <c:pt idx="1539">
                  <c:v>45825</c:v>
                </c:pt>
                <c:pt idx="1540">
                  <c:v>45826</c:v>
                </c:pt>
                <c:pt idx="1541">
                  <c:v>45827</c:v>
                </c:pt>
                <c:pt idx="1542">
                  <c:v>45828</c:v>
                </c:pt>
                <c:pt idx="1543">
                  <c:v>45829</c:v>
                </c:pt>
                <c:pt idx="1544">
                  <c:v>45830</c:v>
                </c:pt>
                <c:pt idx="1545">
                  <c:v>45831</c:v>
                </c:pt>
                <c:pt idx="1546">
                  <c:v>45832</c:v>
                </c:pt>
                <c:pt idx="1547">
                  <c:v>45833</c:v>
                </c:pt>
                <c:pt idx="1548">
                  <c:v>45834</c:v>
                </c:pt>
                <c:pt idx="1549">
                  <c:v>45835</c:v>
                </c:pt>
                <c:pt idx="1550">
                  <c:v>45836</c:v>
                </c:pt>
                <c:pt idx="1551">
                  <c:v>45837</c:v>
                </c:pt>
                <c:pt idx="1552">
                  <c:v>45838</c:v>
                </c:pt>
                <c:pt idx="1553">
                  <c:v>45839</c:v>
                </c:pt>
                <c:pt idx="1554">
                  <c:v>45840</c:v>
                </c:pt>
                <c:pt idx="1555">
                  <c:v>45841</c:v>
                </c:pt>
                <c:pt idx="1556">
                  <c:v>45842</c:v>
                </c:pt>
                <c:pt idx="1557">
                  <c:v>45843</c:v>
                </c:pt>
                <c:pt idx="1558">
                  <c:v>45844</c:v>
                </c:pt>
                <c:pt idx="1559">
                  <c:v>45845</c:v>
                </c:pt>
                <c:pt idx="1560">
                  <c:v>45846</c:v>
                </c:pt>
                <c:pt idx="1561">
                  <c:v>45847</c:v>
                </c:pt>
                <c:pt idx="1562">
                  <c:v>45848</c:v>
                </c:pt>
                <c:pt idx="1563">
                  <c:v>45849</c:v>
                </c:pt>
                <c:pt idx="1564">
                  <c:v>45850</c:v>
                </c:pt>
                <c:pt idx="1565">
                  <c:v>45851</c:v>
                </c:pt>
                <c:pt idx="1566">
                  <c:v>45852</c:v>
                </c:pt>
                <c:pt idx="1567">
                  <c:v>45853</c:v>
                </c:pt>
                <c:pt idx="1568">
                  <c:v>45854</c:v>
                </c:pt>
                <c:pt idx="1569">
                  <c:v>45855</c:v>
                </c:pt>
                <c:pt idx="1570">
                  <c:v>45856</c:v>
                </c:pt>
                <c:pt idx="1571">
                  <c:v>45857</c:v>
                </c:pt>
                <c:pt idx="1572">
                  <c:v>45858</c:v>
                </c:pt>
                <c:pt idx="1573">
                  <c:v>45859</c:v>
                </c:pt>
                <c:pt idx="1574">
                  <c:v>45860</c:v>
                </c:pt>
                <c:pt idx="1575">
                  <c:v>45861</c:v>
                </c:pt>
                <c:pt idx="1576">
                  <c:v>45862</c:v>
                </c:pt>
                <c:pt idx="1577">
                  <c:v>45863</c:v>
                </c:pt>
                <c:pt idx="1578">
                  <c:v>45864</c:v>
                </c:pt>
                <c:pt idx="1579">
                  <c:v>45865</c:v>
                </c:pt>
                <c:pt idx="1580">
                  <c:v>45866</c:v>
                </c:pt>
                <c:pt idx="1581">
                  <c:v>45867</c:v>
                </c:pt>
                <c:pt idx="1582">
                  <c:v>45868</c:v>
                </c:pt>
                <c:pt idx="1583">
                  <c:v>45869</c:v>
                </c:pt>
                <c:pt idx="1584">
                  <c:v>45870</c:v>
                </c:pt>
                <c:pt idx="1585">
                  <c:v>45871</c:v>
                </c:pt>
                <c:pt idx="1586">
                  <c:v>45872</c:v>
                </c:pt>
                <c:pt idx="1587">
                  <c:v>45873</c:v>
                </c:pt>
                <c:pt idx="1588">
                  <c:v>45874</c:v>
                </c:pt>
                <c:pt idx="1589">
                  <c:v>45875</c:v>
                </c:pt>
                <c:pt idx="1590">
                  <c:v>45876</c:v>
                </c:pt>
                <c:pt idx="1591">
                  <c:v>45877</c:v>
                </c:pt>
                <c:pt idx="1592">
                  <c:v>45878</c:v>
                </c:pt>
                <c:pt idx="1593">
                  <c:v>45879</c:v>
                </c:pt>
                <c:pt idx="1594">
                  <c:v>45880</c:v>
                </c:pt>
                <c:pt idx="1595">
                  <c:v>45881</c:v>
                </c:pt>
                <c:pt idx="1596">
                  <c:v>45882</c:v>
                </c:pt>
                <c:pt idx="1597">
                  <c:v>45883</c:v>
                </c:pt>
                <c:pt idx="1598">
                  <c:v>45884</c:v>
                </c:pt>
                <c:pt idx="1599">
                  <c:v>45885</c:v>
                </c:pt>
                <c:pt idx="1600">
                  <c:v>45886</c:v>
                </c:pt>
                <c:pt idx="1601">
                  <c:v>45887</c:v>
                </c:pt>
                <c:pt idx="1602">
                  <c:v>45888</c:v>
                </c:pt>
                <c:pt idx="1603">
                  <c:v>45889</c:v>
                </c:pt>
                <c:pt idx="1604">
                  <c:v>45890</c:v>
                </c:pt>
                <c:pt idx="1605">
                  <c:v>45891</c:v>
                </c:pt>
                <c:pt idx="1606">
                  <c:v>45892</c:v>
                </c:pt>
                <c:pt idx="1607">
                  <c:v>45893</c:v>
                </c:pt>
                <c:pt idx="1608">
                  <c:v>45894</c:v>
                </c:pt>
                <c:pt idx="1609">
                  <c:v>45895</c:v>
                </c:pt>
                <c:pt idx="1610">
                  <c:v>45896</c:v>
                </c:pt>
                <c:pt idx="1611">
                  <c:v>45897</c:v>
                </c:pt>
                <c:pt idx="1612">
                  <c:v>45898</c:v>
                </c:pt>
                <c:pt idx="1613">
                  <c:v>45899</c:v>
                </c:pt>
                <c:pt idx="1614">
                  <c:v>45900</c:v>
                </c:pt>
                <c:pt idx="1615">
                  <c:v>45901</c:v>
                </c:pt>
                <c:pt idx="1616">
                  <c:v>45902</c:v>
                </c:pt>
                <c:pt idx="1617">
                  <c:v>45903</c:v>
                </c:pt>
                <c:pt idx="1618">
                  <c:v>45904</c:v>
                </c:pt>
                <c:pt idx="1619">
                  <c:v>45905</c:v>
                </c:pt>
                <c:pt idx="1620">
                  <c:v>45906</c:v>
                </c:pt>
                <c:pt idx="1621">
                  <c:v>45907</c:v>
                </c:pt>
                <c:pt idx="1622">
                  <c:v>45908</c:v>
                </c:pt>
                <c:pt idx="1623">
                  <c:v>45909</c:v>
                </c:pt>
                <c:pt idx="1624">
                  <c:v>45910</c:v>
                </c:pt>
                <c:pt idx="1625">
                  <c:v>45911</c:v>
                </c:pt>
                <c:pt idx="1626">
                  <c:v>45912</c:v>
                </c:pt>
                <c:pt idx="1627">
                  <c:v>45913</c:v>
                </c:pt>
                <c:pt idx="1628">
                  <c:v>45914</c:v>
                </c:pt>
                <c:pt idx="1629">
                  <c:v>45915</c:v>
                </c:pt>
                <c:pt idx="1630">
                  <c:v>45916</c:v>
                </c:pt>
                <c:pt idx="1631">
                  <c:v>45917</c:v>
                </c:pt>
                <c:pt idx="1632">
                  <c:v>45918</c:v>
                </c:pt>
                <c:pt idx="1633">
                  <c:v>45919</c:v>
                </c:pt>
                <c:pt idx="1634">
                  <c:v>45920</c:v>
                </c:pt>
                <c:pt idx="1635">
                  <c:v>45921</c:v>
                </c:pt>
                <c:pt idx="1636">
                  <c:v>45922</c:v>
                </c:pt>
                <c:pt idx="1637">
                  <c:v>45923</c:v>
                </c:pt>
                <c:pt idx="1638">
                  <c:v>45924</c:v>
                </c:pt>
                <c:pt idx="1639">
                  <c:v>45925</c:v>
                </c:pt>
                <c:pt idx="1640">
                  <c:v>45926</c:v>
                </c:pt>
                <c:pt idx="1641">
                  <c:v>45927</c:v>
                </c:pt>
                <c:pt idx="1642">
                  <c:v>45928</c:v>
                </c:pt>
                <c:pt idx="1643">
                  <c:v>45929</c:v>
                </c:pt>
                <c:pt idx="1644">
                  <c:v>45930</c:v>
                </c:pt>
                <c:pt idx="1645">
                  <c:v>45931</c:v>
                </c:pt>
                <c:pt idx="1646">
                  <c:v>45932</c:v>
                </c:pt>
                <c:pt idx="1647">
                  <c:v>45933</c:v>
                </c:pt>
                <c:pt idx="1648">
                  <c:v>45934</c:v>
                </c:pt>
                <c:pt idx="1649">
                  <c:v>45935</c:v>
                </c:pt>
                <c:pt idx="1650">
                  <c:v>45936</c:v>
                </c:pt>
                <c:pt idx="1651">
                  <c:v>45937</c:v>
                </c:pt>
                <c:pt idx="1652">
                  <c:v>45938</c:v>
                </c:pt>
                <c:pt idx="1653">
                  <c:v>45939</c:v>
                </c:pt>
                <c:pt idx="1654">
                  <c:v>45940</c:v>
                </c:pt>
                <c:pt idx="1655">
                  <c:v>45941</c:v>
                </c:pt>
                <c:pt idx="1656">
                  <c:v>45942</c:v>
                </c:pt>
                <c:pt idx="1657">
                  <c:v>45943</c:v>
                </c:pt>
                <c:pt idx="1658">
                  <c:v>45944</c:v>
                </c:pt>
                <c:pt idx="1659">
                  <c:v>45945</c:v>
                </c:pt>
                <c:pt idx="1660">
                  <c:v>45946</c:v>
                </c:pt>
                <c:pt idx="1661">
                  <c:v>45947</c:v>
                </c:pt>
                <c:pt idx="1662">
                  <c:v>45948</c:v>
                </c:pt>
                <c:pt idx="1663">
                  <c:v>45949</c:v>
                </c:pt>
                <c:pt idx="1664">
                  <c:v>45950</c:v>
                </c:pt>
                <c:pt idx="1665">
                  <c:v>45951</c:v>
                </c:pt>
                <c:pt idx="1666">
                  <c:v>45952</c:v>
                </c:pt>
                <c:pt idx="1667">
                  <c:v>45953</c:v>
                </c:pt>
                <c:pt idx="1668">
                  <c:v>45954</c:v>
                </c:pt>
                <c:pt idx="1669">
                  <c:v>45955</c:v>
                </c:pt>
                <c:pt idx="1670">
                  <c:v>45956</c:v>
                </c:pt>
                <c:pt idx="1671">
                  <c:v>45957</c:v>
                </c:pt>
                <c:pt idx="1672">
                  <c:v>45958</c:v>
                </c:pt>
                <c:pt idx="1673">
                  <c:v>45959</c:v>
                </c:pt>
                <c:pt idx="1674">
                  <c:v>45960</c:v>
                </c:pt>
                <c:pt idx="1675">
                  <c:v>45961</c:v>
                </c:pt>
                <c:pt idx="1676">
                  <c:v>45962</c:v>
                </c:pt>
                <c:pt idx="1677">
                  <c:v>45963</c:v>
                </c:pt>
                <c:pt idx="1678">
                  <c:v>45964</c:v>
                </c:pt>
                <c:pt idx="1679">
                  <c:v>45965</c:v>
                </c:pt>
                <c:pt idx="1680">
                  <c:v>45966</c:v>
                </c:pt>
                <c:pt idx="1681">
                  <c:v>45967</c:v>
                </c:pt>
                <c:pt idx="1682">
                  <c:v>45968</c:v>
                </c:pt>
                <c:pt idx="1683">
                  <c:v>45969</c:v>
                </c:pt>
                <c:pt idx="1684">
                  <c:v>45970</c:v>
                </c:pt>
                <c:pt idx="1685">
                  <c:v>45971</c:v>
                </c:pt>
                <c:pt idx="1686">
                  <c:v>45972</c:v>
                </c:pt>
                <c:pt idx="1687">
                  <c:v>45973</c:v>
                </c:pt>
                <c:pt idx="1688">
                  <c:v>45974</c:v>
                </c:pt>
                <c:pt idx="1689">
                  <c:v>45975</c:v>
                </c:pt>
                <c:pt idx="1690">
                  <c:v>45976</c:v>
                </c:pt>
                <c:pt idx="1691">
                  <c:v>45977</c:v>
                </c:pt>
                <c:pt idx="1692">
                  <c:v>45978</c:v>
                </c:pt>
                <c:pt idx="1693">
                  <c:v>45979</c:v>
                </c:pt>
                <c:pt idx="1694">
                  <c:v>45980</c:v>
                </c:pt>
                <c:pt idx="1695">
                  <c:v>45981</c:v>
                </c:pt>
                <c:pt idx="1696">
                  <c:v>45982</c:v>
                </c:pt>
                <c:pt idx="1697">
                  <c:v>45983</c:v>
                </c:pt>
                <c:pt idx="1698">
                  <c:v>45984</c:v>
                </c:pt>
                <c:pt idx="1699">
                  <c:v>45985</c:v>
                </c:pt>
                <c:pt idx="1700">
                  <c:v>45986</c:v>
                </c:pt>
                <c:pt idx="1701">
                  <c:v>45987</c:v>
                </c:pt>
                <c:pt idx="1702">
                  <c:v>45988</c:v>
                </c:pt>
                <c:pt idx="1703">
                  <c:v>45989</c:v>
                </c:pt>
                <c:pt idx="1704">
                  <c:v>45990</c:v>
                </c:pt>
                <c:pt idx="1705">
                  <c:v>45991</c:v>
                </c:pt>
                <c:pt idx="1706">
                  <c:v>45992</c:v>
                </c:pt>
                <c:pt idx="1707">
                  <c:v>45993</c:v>
                </c:pt>
                <c:pt idx="1708">
                  <c:v>45994</c:v>
                </c:pt>
                <c:pt idx="1709">
                  <c:v>45995</c:v>
                </c:pt>
                <c:pt idx="1710">
                  <c:v>45996</c:v>
                </c:pt>
                <c:pt idx="1711">
                  <c:v>45997</c:v>
                </c:pt>
                <c:pt idx="1712">
                  <c:v>45998</c:v>
                </c:pt>
                <c:pt idx="1713">
                  <c:v>45999</c:v>
                </c:pt>
                <c:pt idx="1714">
                  <c:v>46000</c:v>
                </c:pt>
                <c:pt idx="1715">
                  <c:v>46001</c:v>
                </c:pt>
                <c:pt idx="1716">
                  <c:v>46002</c:v>
                </c:pt>
                <c:pt idx="1717">
                  <c:v>46003</c:v>
                </c:pt>
                <c:pt idx="1718">
                  <c:v>46004</c:v>
                </c:pt>
                <c:pt idx="1719">
                  <c:v>46005</c:v>
                </c:pt>
                <c:pt idx="1720">
                  <c:v>46006</c:v>
                </c:pt>
                <c:pt idx="1721">
                  <c:v>46007</c:v>
                </c:pt>
                <c:pt idx="1722">
                  <c:v>46008</c:v>
                </c:pt>
                <c:pt idx="1723">
                  <c:v>46009</c:v>
                </c:pt>
                <c:pt idx="1724">
                  <c:v>46010</c:v>
                </c:pt>
                <c:pt idx="1725">
                  <c:v>46011</c:v>
                </c:pt>
                <c:pt idx="1726">
                  <c:v>46012</c:v>
                </c:pt>
                <c:pt idx="1727">
                  <c:v>46013</c:v>
                </c:pt>
                <c:pt idx="1728">
                  <c:v>46014</c:v>
                </c:pt>
                <c:pt idx="1729">
                  <c:v>46015</c:v>
                </c:pt>
                <c:pt idx="1730">
                  <c:v>46016</c:v>
                </c:pt>
                <c:pt idx="1731">
                  <c:v>46017</c:v>
                </c:pt>
                <c:pt idx="1732">
                  <c:v>46018</c:v>
                </c:pt>
                <c:pt idx="1733">
                  <c:v>46019</c:v>
                </c:pt>
                <c:pt idx="1734">
                  <c:v>46020</c:v>
                </c:pt>
                <c:pt idx="1735">
                  <c:v>46021</c:v>
                </c:pt>
                <c:pt idx="1736">
                  <c:v>46022</c:v>
                </c:pt>
                <c:pt idx="1737">
                  <c:v>46023</c:v>
                </c:pt>
                <c:pt idx="1738">
                  <c:v>46024</c:v>
                </c:pt>
                <c:pt idx="1739">
                  <c:v>46025</c:v>
                </c:pt>
                <c:pt idx="1740">
                  <c:v>46026</c:v>
                </c:pt>
                <c:pt idx="1741">
                  <c:v>46027</c:v>
                </c:pt>
                <c:pt idx="1742">
                  <c:v>46028</c:v>
                </c:pt>
                <c:pt idx="1743">
                  <c:v>46029</c:v>
                </c:pt>
                <c:pt idx="1744">
                  <c:v>46030</c:v>
                </c:pt>
                <c:pt idx="1745">
                  <c:v>46031</c:v>
                </c:pt>
                <c:pt idx="1746">
                  <c:v>46032</c:v>
                </c:pt>
                <c:pt idx="1747">
                  <c:v>46033</c:v>
                </c:pt>
                <c:pt idx="1748">
                  <c:v>46034</c:v>
                </c:pt>
                <c:pt idx="1749">
                  <c:v>46035</c:v>
                </c:pt>
                <c:pt idx="1750">
                  <c:v>46036</c:v>
                </c:pt>
                <c:pt idx="1751">
                  <c:v>46037</c:v>
                </c:pt>
                <c:pt idx="1752">
                  <c:v>46038</c:v>
                </c:pt>
                <c:pt idx="1753">
                  <c:v>46039</c:v>
                </c:pt>
                <c:pt idx="1754">
                  <c:v>46040</c:v>
                </c:pt>
                <c:pt idx="1755">
                  <c:v>46041</c:v>
                </c:pt>
                <c:pt idx="1756">
                  <c:v>46042</c:v>
                </c:pt>
                <c:pt idx="1757">
                  <c:v>46043</c:v>
                </c:pt>
                <c:pt idx="1758">
                  <c:v>46044</c:v>
                </c:pt>
                <c:pt idx="1759">
                  <c:v>46045</c:v>
                </c:pt>
                <c:pt idx="1760">
                  <c:v>46046</c:v>
                </c:pt>
                <c:pt idx="1761">
                  <c:v>46047</c:v>
                </c:pt>
                <c:pt idx="1762">
                  <c:v>46048</c:v>
                </c:pt>
                <c:pt idx="1763">
                  <c:v>46049</c:v>
                </c:pt>
                <c:pt idx="1764">
                  <c:v>46050</c:v>
                </c:pt>
                <c:pt idx="1765">
                  <c:v>46051</c:v>
                </c:pt>
                <c:pt idx="1766">
                  <c:v>46052</c:v>
                </c:pt>
                <c:pt idx="1767">
                  <c:v>46053</c:v>
                </c:pt>
                <c:pt idx="1768">
                  <c:v>46054</c:v>
                </c:pt>
                <c:pt idx="1769">
                  <c:v>46055</c:v>
                </c:pt>
                <c:pt idx="1770">
                  <c:v>46056</c:v>
                </c:pt>
                <c:pt idx="1771">
                  <c:v>46057</c:v>
                </c:pt>
                <c:pt idx="1772">
                  <c:v>46058</c:v>
                </c:pt>
                <c:pt idx="1773">
                  <c:v>46059</c:v>
                </c:pt>
                <c:pt idx="1774">
                  <c:v>46060</c:v>
                </c:pt>
                <c:pt idx="1775">
                  <c:v>46061</c:v>
                </c:pt>
                <c:pt idx="1776">
                  <c:v>46062</c:v>
                </c:pt>
                <c:pt idx="1777">
                  <c:v>46063</c:v>
                </c:pt>
                <c:pt idx="1778">
                  <c:v>46064</c:v>
                </c:pt>
                <c:pt idx="1779">
                  <c:v>46065</c:v>
                </c:pt>
                <c:pt idx="1780">
                  <c:v>46066</c:v>
                </c:pt>
                <c:pt idx="1781">
                  <c:v>46067</c:v>
                </c:pt>
                <c:pt idx="1782">
                  <c:v>46068</c:v>
                </c:pt>
                <c:pt idx="1783">
                  <c:v>46069</c:v>
                </c:pt>
                <c:pt idx="1784">
                  <c:v>46070</c:v>
                </c:pt>
                <c:pt idx="1785">
                  <c:v>46071</c:v>
                </c:pt>
                <c:pt idx="1786">
                  <c:v>46072</c:v>
                </c:pt>
                <c:pt idx="1787">
                  <c:v>46073</c:v>
                </c:pt>
                <c:pt idx="1788">
                  <c:v>46074</c:v>
                </c:pt>
                <c:pt idx="1789">
                  <c:v>46075</c:v>
                </c:pt>
                <c:pt idx="1790">
                  <c:v>46076</c:v>
                </c:pt>
                <c:pt idx="1791">
                  <c:v>46077</c:v>
                </c:pt>
                <c:pt idx="1792">
                  <c:v>46078</c:v>
                </c:pt>
                <c:pt idx="1793">
                  <c:v>46079</c:v>
                </c:pt>
                <c:pt idx="1794">
                  <c:v>46080</c:v>
                </c:pt>
                <c:pt idx="1795">
                  <c:v>46081</c:v>
                </c:pt>
                <c:pt idx="1796">
                  <c:v>46082</c:v>
                </c:pt>
                <c:pt idx="1797">
                  <c:v>46083</c:v>
                </c:pt>
                <c:pt idx="1798">
                  <c:v>46084</c:v>
                </c:pt>
                <c:pt idx="1799">
                  <c:v>46085</c:v>
                </c:pt>
                <c:pt idx="1800">
                  <c:v>46086</c:v>
                </c:pt>
                <c:pt idx="1801">
                  <c:v>46087</c:v>
                </c:pt>
                <c:pt idx="1802">
                  <c:v>46088</c:v>
                </c:pt>
                <c:pt idx="1803">
                  <c:v>46089</c:v>
                </c:pt>
                <c:pt idx="1804">
                  <c:v>46090</c:v>
                </c:pt>
                <c:pt idx="1805">
                  <c:v>46091</c:v>
                </c:pt>
                <c:pt idx="1806">
                  <c:v>46092</c:v>
                </c:pt>
                <c:pt idx="1807">
                  <c:v>46093</c:v>
                </c:pt>
                <c:pt idx="1808">
                  <c:v>46094</c:v>
                </c:pt>
                <c:pt idx="1809">
                  <c:v>46095</c:v>
                </c:pt>
                <c:pt idx="1810">
                  <c:v>46096</c:v>
                </c:pt>
                <c:pt idx="1811">
                  <c:v>46097</c:v>
                </c:pt>
                <c:pt idx="1812">
                  <c:v>46098</c:v>
                </c:pt>
                <c:pt idx="1813">
                  <c:v>46099</c:v>
                </c:pt>
                <c:pt idx="1814">
                  <c:v>46100</c:v>
                </c:pt>
                <c:pt idx="1815">
                  <c:v>46101</c:v>
                </c:pt>
                <c:pt idx="1816">
                  <c:v>46102</c:v>
                </c:pt>
                <c:pt idx="1817">
                  <c:v>46103</c:v>
                </c:pt>
                <c:pt idx="1818">
                  <c:v>46104</c:v>
                </c:pt>
                <c:pt idx="1819">
                  <c:v>46105</c:v>
                </c:pt>
                <c:pt idx="1820">
                  <c:v>46106</c:v>
                </c:pt>
                <c:pt idx="1821">
                  <c:v>46107</c:v>
                </c:pt>
                <c:pt idx="1822">
                  <c:v>46108</c:v>
                </c:pt>
                <c:pt idx="1823">
                  <c:v>46109</c:v>
                </c:pt>
                <c:pt idx="1824">
                  <c:v>46110</c:v>
                </c:pt>
                <c:pt idx="1825">
                  <c:v>46111</c:v>
                </c:pt>
                <c:pt idx="1826">
                  <c:v>46112</c:v>
                </c:pt>
              </c:numCache>
            </c:numRef>
          </c:cat>
          <c:val>
            <c:numRef>
              <c:f>'Fed Funds'!$B$2:$B$1829</c:f>
              <c:numCache>
                <c:formatCode>General</c:formatCode>
                <c:ptCount val="1828"/>
                <c:pt idx="0">
                  <c:v>0.06</c:v>
                </c:pt>
                <c:pt idx="1">
                  <c:v>7.0000000000000007E-2</c:v>
                </c:pt>
                <c:pt idx="2">
                  <c:v>7.0000000000000007E-2</c:v>
                </c:pt>
                <c:pt idx="3">
                  <c:v>7.0000000000000007E-2</c:v>
                </c:pt>
                <c:pt idx="4">
                  <c:v>7.0000000000000007E-2</c:v>
                </c:pt>
                <c:pt idx="5">
                  <c:v>7.0000000000000007E-2</c:v>
                </c:pt>
                <c:pt idx="6">
                  <c:v>7.0000000000000007E-2</c:v>
                </c:pt>
                <c:pt idx="7">
                  <c:v>7.0000000000000007E-2</c:v>
                </c:pt>
                <c:pt idx="8">
                  <c:v>7.0000000000000007E-2</c:v>
                </c:pt>
                <c:pt idx="9">
                  <c:v>7.0000000000000007E-2</c:v>
                </c:pt>
                <c:pt idx="10">
                  <c:v>7.0000000000000007E-2</c:v>
                </c:pt>
                <c:pt idx="11">
                  <c:v>7.0000000000000007E-2</c:v>
                </c:pt>
                <c:pt idx="12">
                  <c:v>7.0000000000000007E-2</c:v>
                </c:pt>
                <c:pt idx="13">
                  <c:v>7.0000000000000007E-2</c:v>
                </c:pt>
                <c:pt idx="14">
                  <c:v>7.0000000000000007E-2</c:v>
                </c:pt>
                <c:pt idx="15">
                  <c:v>7.0000000000000007E-2</c:v>
                </c:pt>
                <c:pt idx="16">
                  <c:v>7.0000000000000007E-2</c:v>
                </c:pt>
                <c:pt idx="17">
                  <c:v>7.0000000000000007E-2</c:v>
                </c:pt>
                <c:pt idx="18">
                  <c:v>7.0000000000000007E-2</c:v>
                </c:pt>
                <c:pt idx="19">
                  <c:v>7.0000000000000007E-2</c:v>
                </c:pt>
                <c:pt idx="20">
                  <c:v>7.0000000000000007E-2</c:v>
                </c:pt>
                <c:pt idx="21">
                  <c:v>7.0000000000000007E-2</c:v>
                </c:pt>
                <c:pt idx="22">
                  <c:v>7.0000000000000007E-2</c:v>
                </c:pt>
                <c:pt idx="23">
                  <c:v>7.0000000000000007E-2</c:v>
                </c:pt>
                <c:pt idx="24">
                  <c:v>7.0000000000000007E-2</c:v>
                </c:pt>
                <c:pt idx="25">
                  <c:v>7.0000000000000007E-2</c:v>
                </c:pt>
                <c:pt idx="26">
                  <c:v>7.0000000000000007E-2</c:v>
                </c:pt>
                <c:pt idx="27">
                  <c:v>7.0000000000000007E-2</c:v>
                </c:pt>
                <c:pt idx="28">
                  <c:v>7.0000000000000007E-2</c:v>
                </c:pt>
                <c:pt idx="29">
                  <c:v>0.06</c:v>
                </c:pt>
                <c:pt idx="30">
                  <c:v>0.05</c:v>
                </c:pt>
                <c:pt idx="31">
                  <c:v>0.05</c:v>
                </c:pt>
                <c:pt idx="32">
                  <c:v>0.05</c:v>
                </c:pt>
                <c:pt idx="33">
                  <c:v>0.06</c:v>
                </c:pt>
                <c:pt idx="34">
                  <c:v>0.06</c:v>
                </c:pt>
                <c:pt idx="35">
                  <c:v>0.06</c:v>
                </c:pt>
                <c:pt idx="36">
                  <c:v>0.06</c:v>
                </c:pt>
                <c:pt idx="37">
                  <c:v>0.06</c:v>
                </c:pt>
                <c:pt idx="38">
                  <c:v>0.06</c:v>
                </c:pt>
                <c:pt idx="39">
                  <c:v>0.06</c:v>
                </c:pt>
                <c:pt idx="40">
                  <c:v>0.06</c:v>
                </c:pt>
                <c:pt idx="41">
                  <c:v>0.06</c:v>
                </c:pt>
                <c:pt idx="42">
                  <c:v>0.06</c:v>
                </c:pt>
                <c:pt idx="43">
                  <c:v>0.06</c:v>
                </c:pt>
                <c:pt idx="44">
                  <c:v>0.06</c:v>
                </c:pt>
                <c:pt idx="45">
                  <c:v>0.06</c:v>
                </c:pt>
                <c:pt idx="46">
                  <c:v>0.06</c:v>
                </c:pt>
                <c:pt idx="47">
                  <c:v>0.06</c:v>
                </c:pt>
                <c:pt idx="48">
                  <c:v>0.06</c:v>
                </c:pt>
                <c:pt idx="49">
                  <c:v>0.06</c:v>
                </c:pt>
                <c:pt idx="50">
                  <c:v>0.06</c:v>
                </c:pt>
                <c:pt idx="51">
                  <c:v>0.06</c:v>
                </c:pt>
                <c:pt idx="52">
                  <c:v>0.06</c:v>
                </c:pt>
                <c:pt idx="53">
                  <c:v>0.06</c:v>
                </c:pt>
                <c:pt idx="54">
                  <c:v>0.06</c:v>
                </c:pt>
                <c:pt idx="55">
                  <c:v>0.06</c:v>
                </c:pt>
                <c:pt idx="56">
                  <c:v>0.06</c:v>
                </c:pt>
                <c:pt idx="57">
                  <c:v>0.06</c:v>
                </c:pt>
                <c:pt idx="58">
                  <c:v>0.05</c:v>
                </c:pt>
                <c:pt idx="59">
                  <c:v>0.05</c:v>
                </c:pt>
                <c:pt idx="60">
                  <c:v>0.05</c:v>
                </c:pt>
                <c:pt idx="61">
                  <c:v>0.05</c:v>
                </c:pt>
                <c:pt idx="62">
                  <c:v>0.06</c:v>
                </c:pt>
                <c:pt idx="63">
                  <c:v>0.06</c:v>
                </c:pt>
                <c:pt idx="64">
                  <c:v>0.06</c:v>
                </c:pt>
                <c:pt idx="65">
                  <c:v>0.06</c:v>
                </c:pt>
                <c:pt idx="66">
                  <c:v>0.06</c:v>
                </c:pt>
                <c:pt idx="67">
                  <c:v>0.06</c:v>
                </c:pt>
                <c:pt idx="68">
                  <c:v>0.06</c:v>
                </c:pt>
                <c:pt idx="69">
                  <c:v>0.06</c:v>
                </c:pt>
                <c:pt idx="70">
                  <c:v>0.06</c:v>
                </c:pt>
                <c:pt idx="71">
                  <c:v>0.06</c:v>
                </c:pt>
                <c:pt idx="72">
                  <c:v>0.06</c:v>
                </c:pt>
                <c:pt idx="73">
                  <c:v>0.06</c:v>
                </c:pt>
                <c:pt idx="74">
                  <c:v>0.06</c:v>
                </c:pt>
                <c:pt idx="75">
                  <c:v>0.06</c:v>
                </c:pt>
                <c:pt idx="76">
                  <c:v>0.06</c:v>
                </c:pt>
                <c:pt idx="77">
                  <c:v>0.06</c:v>
                </c:pt>
                <c:pt idx="78">
                  <c:v>0.1</c:v>
                </c:pt>
                <c:pt idx="79">
                  <c:v>0.1</c:v>
                </c:pt>
                <c:pt idx="80">
                  <c:v>0.1</c:v>
                </c:pt>
                <c:pt idx="81">
                  <c:v>0.1</c:v>
                </c:pt>
                <c:pt idx="82">
                  <c:v>0.1</c:v>
                </c:pt>
                <c:pt idx="83">
                  <c:v>0.1</c:v>
                </c:pt>
                <c:pt idx="84">
                  <c:v>0.1</c:v>
                </c:pt>
                <c:pt idx="85">
                  <c:v>0.1</c:v>
                </c:pt>
                <c:pt idx="86">
                  <c:v>0.1</c:v>
                </c:pt>
                <c:pt idx="87">
                  <c:v>0.1</c:v>
                </c:pt>
                <c:pt idx="88">
                  <c:v>0.1</c:v>
                </c:pt>
                <c:pt idx="89">
                  <c:v>0.1</c:v>
                </c:pt>
                <c:pt idx="90">
                  <c:v>0.1</c:v>
                </c:pt>
                <c:pt idx="91">
                  <c:v>0.08</c:v>
                </c:pt>
                <c:pt idx="92">
                  <c:v>0.1</c:v>
                </c:pt>
                <c:pt idx="93">
                  <c:v>0.1</c:v>
                </c:pt>
                <c:pt idx="94">
                  <c:v>0.1</c:v>
                </c:pt>
                <c:pt idx="95">
                  <c:v>0.1</c:v>
                </c:pt>
                <c:pt idx="96">
                  <c:v>0.1</c:v>
                </c:pt>
                <c:pt idx="97">
                  <c:v>0.1</c:v>
                </c:pt>
                <c:pt idx="98">
                  <c:v>0.1</c:v>
                </c:pt>
                <c:pt idx="99">
                  <c:v>0.1</c:v>
                </c:pt>
                <c:pt idx="100">
                  <c:v>0.1</c:v>
                </c:pt>
                <c:pt idx="101">
                  <c:v>0.1</c:v>
                </c:pt>
                <c:pt idx="102">
                  <c:v>0.1</c:v>
                </c:pt>
                <c:pt idx="103">
                  <c:v>0.1</c:v>
                </c:pt>
                <c:pt idx="104">
                  <c:v>0.1</c:v>
                </c:pt>
                <c:pt idx="105">
                  <c:v>0.1</c:v>
                </c:pt>
                <c:pt idx="106">
                  <c:v>0.1</c:v>
                </c:pt>
                <c:pt idx="107">
                  <c:v>0.1</c:v>
                </c:pt>
                <c:pt idx="108">
                  <c:v>0.1</c:v>
                </c:pt>
                <c:pt idx="109">
                  <c:v>0.1</c:v>
                </c:pt>
                <c:pt idx="110">
                  <c:v>0.1</c:v>
                </c:pt>
                <c:pt idx="111">
                  <c:v>0.1</c:v>
                </c:pt>
                <c:pt idx="112">
                  <c:v>0.1</c:v>
                </c:pt>
                <c:pt idx="113">
                  <c:v>0.1</c:v>
                </c:pt>
                <c:pt idx="114">
                  <c:v>0.1</c:v>
                </c:pt>
                <c:pt idx="115">
                  <c:v>0.1</c:v>
                </c:pt>
                <c:pt idx="116">
                  <c:v>0.1</c:v>
                </c:pt>
                <c:pt idx="117">
                  <c:v>0.1</c:v>
                </c:pt>
                <c:pt idx="118">
                  <c:v>0.1</c:v>
                </c:pt>
                <c:pt idx="119">
                  <c:v>0.1</c:v>
                </c:pt>
                <c:pt idx="120">
                  <c:v>0.1</c:v>
                </c:pt>
                <c:pt idx="121">
                  <c:v>7.0000000000000007E-2</c:v>
                </c:pt>
                <c:pt idx="122">
                  <c:v>7.0000000000000007E-2</c:v>
                </c:pt>
                <c:pt idx="123">
                  <c:v>7.0000000000000007E-2</c:v>
                </c:pt>
                <c:pt idx="124">
                  <c:v>0.1</c:v>
                </c:pt>
                <c:pt idx="125">
                  <c:v>0.1</c:v>
                </c:pt>
                <c:pt idx="126">
                  <c:v>0.1</c:v>
                </c:pt>
                <c:pt idx="127">
                  <c:v>0.1</c:v>
                </c:pt>
                <c:pt idx="128">
                  <c:v>0.1</c:v>
                </c:pt>
                <c:pt idx="129">
                  <c:v>0.1</c:v>
                </c:pt>
                <c:pt idx="130">
                  <c:v>0.1</c:v>
                </c:pt>
                <c:pt idx="131">
                  <c:v>0.1</c:v>
                </c:pt>
                <c:pt idx="132">
                  <c:v>0.1</c:v>
                </c:pt>
                <c:pt idx="133">
                  <c:v>0.1</c:v>
                </c:pt>
                <c:pt idx="134">
                  <c:v>0.1</c:v>
                </c:pt>
                <c:pt idx="135">
                  <c:v>0.1</c:v>
                </c:pt>
                <c:pt idx="136">
                  <c:v>0.1</c:v>
                </c:pt>
                <c:pt idx="137">
                  <c:v>0.1</c:v>
                </c:pt>
                <c:pt idx="138">
                  <c:v>0.1</c:v>
                </c:pt>
                <c:pt idx="139">
                  <c:v>0.1</c:v>
                </c:pt>
                <c:pt idx="140">
                  <c:v>0.09</c:v>
                </c:pt>
                <c:pt idx="141">
                  <c:v>0.09</c:v>
                </c:pt>
                <c:pt idx="142">
                  <c:v>0.09</c:v>
                </c:pt>
                <c:pt idx="143">
                  <c:v>0.09</c:v>
                </c:pt>
                <c:pt idx="144">
                  <c:v>0.09</c:v>
                </c:pt>
                <c:pt idx="145">
                  <c:v>0.09</c:v>
                </c:pt>
                <c:pt idx="146">
                  <c:v>0.09</c:v>
                </c:pt>
                <c:pt idx="147">
                  <c:v>0.09</c:v>
                </c:pt>
                <c:pt idx="148">
                  <c:v>0.09</c:v>
                </c:pt>
                <c:pt idx="149">
                  <c:v>0.08</c:v>
                </c:pt>
                <c:pt idx="150">
                  <c:v>0.08</c:v>
                </c:pt>
                <c:pt idx="151">
                  <c:v>0.08</c:v>
                </c:pt>
                <c:pt idx="152">
                  <c:v>0.08</c:v>
                </c:pt>
                <c:pt idx="153">
                  <c:v>0.06</c:v>
                </c:pt>
                <c:pt idx="154">
                  <c:v>0.08</c:v>
                </c:pt>
                <c:pt idx="155">
                  <c:v>0.08</c:v>
                </c:pt>
                <c:pt idx="156">
                  <c:v>0.08</c:v>
                </c:pt>
                <c:pt idx="157">
                  <c:v>0.08</c:v>
                </c:pt>
                <c:pt idx="158">
                  <c:v>0.08</c:v>
                </c:pt>
                <c:pt idx="159">
                  <c:v>0.08</c:v>
                </c:pt>
                <c:pt idx="160">
                  <c:v>0.08</c:v>
                </c:pt>
                <c:pt idx="161">
                  <c:v>0.08</c:v>
                </c:pt>
                <c:pt idx="162">
                  <c:v>0.08</c:v>
                </c:pt>
                <c:pt idx="163">
                  <c:v>0.08</c:v>
                </c:pt>
                <c:pt idx="164">
                  <c:v>0.08</c:v>
                </c:pt>
                <c:pt idx="165">
                  <c:v>0.08</c:v>
                </c:pt>
                <c:pt idx="166">
                  <c:v>0.08</c:v>
                </c:pt>
                <c:pt idx="167">
                  <c:v>0.08</c:v>
                </c:pt>
                <c:pt idx="168">
                  <c:v>0.08</c:v>
                </c:pt>
                <c:pt idx="169">
                  <c:v>0.08</c:v>
                </c:pt>
                <c:pt idx="170">
                  <c:v>0.08</c:v>
                </c:pt>
                <c:pt idx="171">
                  <c:v>0.08</c:v>
                </c:pt>
                <c:pt idx="172">
                  <c:v>0.08</c:v>
                </c:pt>
                <c:pt idx="173">
                  <c:v>0.08</c:v>
                </c:pt>
                <c:pt idx="174">
                  <c:v>0.08</c:v>
                </c:pt>
                <c:pt idx="175">
                  <c:v>0.08</c:v>
                </c:pt>
                <c:pt idx="176">
                  <c:v>0.08</c:v>
                </c:pt>
                <c:pt idx="177">
                  <c:v>0.08</c:v>
                </c:pt>
                <c:pt idx="178">
                  <c:v>0.08</c:v>
                </c:pt>
                <c:pt idx="179">
                  <c:v>0.08</c:v>
                </c:pt>
                <c:pt idx="180">
                  <c:v>0.08</c:v>
                </c:pt>
                <c:pt idx="181">
                  <c:v>0.08</c:v>
                </c:pt>
                <c:pt idx="182">
                  <c:v>0.08</c:v>
                </c:pt>
                <c:pt idx="183">
                  <c:v>0.06</c:v>
                </c:pt>
                <c:pt idx="184">
                  <c:v>0.08</c:v>
                </c:pt>
                <c:pt idx="185">
                  <c:v>0.08</c:v>
                </c:pt>
                <c:pt idx="186">
                  <c:v>0.08</c:v>
                </c:pt>
                <c:pt idx="187">
                  <c:v>0.08</c:v>
                </c:pt>
                <c:pt idx="188">
                  <c:v>0.08</c:v>
                </c:pt>
                <c:pt idx="189">
                  <c:v>0.08</c:v>
                </c:pt>
                <c:pt idx="190">
                  <c:v>0.08</c:v>
                </c:pt>
                <c:pt idx="191">
                  <c:v>0.08</c:v>
                </c:pt>
                <c:pt idx="192">
                  <c:v>0.08</c:v>
                </c:pt>
                <c:pt idx="193">
                  <c:v>0.08</c:v>
                </c:pt>
                <c:pt idx="194">
                  <c:v>0.08</c:v>
                </c:pt>
                <c:pt idx="195">
                  <c:v>0.08</c:v>
                </c:pt>
                <c:pt idx="196">
                  <c:v>0.08</c:v>
                </c:pt>
                <c:pt idx="197">
                  <c:v>0.08</c:v>
                </c:pt>
                <c:pt idx="198">
                  <c:v>0.08</c:v>
                </c:pt>
                <c:pt idx="199">
                  <c:v>0.08</c:v>
                </c:pt>
                <c:pt idx="200">
                  <c:v>0.08</c:v>
                </c:pt>
                <c:pt idx="201">
                  <c:v>0.08</c:v>
                </c:pt>
                <c:pt idx="202">
                  <c:v>0.08</c:v>
                </c:pt>
                <c:pt idx="203">
                  <c:v>0.08</c:v>
                </c:pt>
                <c:pt idx="204">
                  <c:v>0.08</c:v>
                </c:pt>
                <c:pt idx="205">
                  <c:v>0.08</c:v>
                </c:pt>
                <c:pt idx="206">
                  <c:v>0.08</c:v>
                </c:pt>
                <c:pt idx="207">
                  <c:v>0.08</c:v>
                </c:pt>
                <c:pt idx="208">
                  <c:v>0.08</c:v>
                </c:pt>
                <c:pt idx="209">
                  <c:v>0.08</c:v>
                </c:pt>
                <c:pt idx="210">
                  <c:v>0.08</c:v>
                </c:pt>
                <c:pt idx="211">
                  <c:v>0.08</c:v>
                </c:pt>
                <c:pt idx="212">
                  <c:v>7.0000000000000007E-2</c:v>
                </c:pt>
                <c:pt idx="213">
                  <c:v>7.0000000000000007E-2</c:v>
                </c:pt>
                <c:pt idx="214">
                  <c:v>7.0000000000000007E-2</c:v>
                </c:pt>
                <c:pt idx="215">
                  <c:v>0.08</c:v>
                </c:pt>
                <c:pt idx="216">
                  <c:v>0.08</c:v>
                </c:pt>
                <c:pt idx="217">
                  <c:v>0.08</c:v>
                </c:pt>
                <c:pt idx="218">
                  <c:v>0.08</c:v>
                </c:pt>
                <c:pt idx="219">
                  <c:v>0.08</c:v>
                </c:pt>
                <c:pt idx="220">
                  <c:v>0.08</c:v>
                </c:pt>
                <c:pt idx="221">
                  <c:v>0.08</c:v>
                </c:pt>
                <c:pt idx="222">
                  <c:v>0.08</c:v>
                </c:pt>
                <c:pt idx="223">
                  <c:v>0.08</c:v>
                </c:pt>
                <c:pt idx="224">
                  <c:v>0.08</c:v>
                </c:pt>
                <c:pt idx="225">
                  <c:v>0.08</c:v>
                </c:pt>
                <c:pt idx="226">
                  <c:v>0.08</c:v>
                </c:pt>
                <c:pt idx="227">
                  <c:v>0.08</c:v>
                </c:pt>
                <c:pt idx="228">
                  <c:v>0.08</c:v>
                </c:pt>
                <c:pt idx="229">
                  <c:v>0.08</c:v>
                </c:pt>
                <c:pt idx="230">
                  <c:v>0.08</c:v>
                </c:pt>
                <c:pt idx="231">
                  <c:v>0.08</c:v>
                </c:pt>
                <c:pt idx="232">
                  <c:v>0.08</c:v>
                </c:pt>
                <c:pt idx="233">
                  <c:v>0.08</c:v>
                </c:pt>
                <c:pt idx="234">
                  <c:v>0.08</c:v>
                </c:pt>
                <c:pt idx="235">
                  <c:v>0.08</c:v>
                </c:pt>
                <c:pt idx="236">
                  <c:v>0.08</c:v>
                </c:pt>
                <c:pt idx="237">
                  <c:v>0.08</c:v>
                </c:pt>
                <c:pt idx="238">
                  <c:v>0.08</c:v>
                </c:pt>
                <c:pt idx="239">
                  <c:v>0.08</c:v>
                </c:pt>
                <c:pt idx="240">
                  <c:v>0.08</c:v>
                </c:pt>
                <c:pt idx="241">
                  <c:v>0.08</c:v>
                </c:pt>
                <c:pt idx="242">
                  <c:v>0.08</c:v>
                </c:pt>
                <c:pt idx="243">
                  <c:v>0.08</c:v>
                </c:pt>
                <c:pt idx="244">
                  <c:v>7.0000000000000007E-2</c:v>
                </c:pt>
                <c:pt idx="245">
                  <c:v>0.08</c:v>
                </c:pt>
                <c:pt idx="246">
                  <c:v>0.08</c:v>
                </c:pt>
                <c:pt idx="247">
                  <c:v>0.08</c:v>
                </c:pt>
                <c:pt idx="248">
                  <c:v>0.08</c:v>
                </c:pt>
                <c:pt idx="249">
                  <c:v>0.08</c:v>
                </c:pt>
                <c:pt idx="250">
                  <c:v>0.08</c:v>
                </c:pt>
                <c:pt idx="251">
                  <c:v>0.08</c:v>
                </c:pt>
                <c:pt idx="252">
                  <c:v>0.08</c:v>
                </c:pt>
                <c:pt idx="253">
                  <c:v>0.08</c:v>
                </c:pt>
                <c:pt idx="254">
                  <c:v>0.08</c:v>
                </c:pt>
                <c:pt idx="255">
                  <c:v>0.08</c:v>
                </c:pt>
                <c:pt idx="256">
                  <c:v>0.08</c:v>
                </c:pt>
                <c:pt idx="257">
                  <c:v>0.08</c:v>
                </c:pt>
                <c:pt idx="258">
                  <c:v>0.08</c:v>
                </c:pt>
                <c:pt idx="259">
                  <c:v>0.08</c:v>
                </c:pt>
                <c:pt idx="260">
                  <c:v>0.08</c:v>
                </c:pt>
                <c:pt idx="261">
                  <c:v>0.08</c:v>
                </c:pt>
                <c:pt idx="262">
                  <c:v>0.08</c:v>
                </c:pt>
                <c:pt idx="263">
                  <c:v>0.08</c:v>
                </c:pt>
                <c:pt idx="264">
                  <c:v>0.08</c:v>
                </c:pt>
                <c:pt idx="265">
                  <c:v>0.08</c:v>
                </c:pt>
                <c:pt idx="266">
                  <c:v>0.08</c:v>
                </c:pt>
                <c:pt idx="267">
                  <c:v>0.08</c:v>
                </c:pt>
                <c:pt idx="268">
                  <c:v>0.08</c:v>
                </c:pt>
                <c:pt idx="269">
                  <c:v>0.08</c:v>
                </c:pt>
                <c:pt idx="270">
                  <c:v>0.08</c:v>
                </c:pt>
                <c:pt idx="271">
                  <c:v>0.08</c:v>
                </c:pt>
                <c:pt idx="272">
                  <c:v>0.08</c:v>
                </c:pt>
                <c:pt idx="273">
                  <c:v>0.08</c:v>
                </c:pt>
                <c:pt idx="274">
                  <c:v>0.08</c:v>
                </c:pt>
                <c:pt idx="275">
                  <c:v>7.0000000000000007E-2</c:v>
                </c:pt>
                <c:pt idx="276">
                  <c:v>7.0000000000000007E-2</c:v>
                </c:pt>
                <c:pt idx="277">
                  <c:v>7.0000000000000007E-2</c:v>
                </c:pt>
                <c:pt idx="278">
                  <c:v>0.08</c:v>
                </c:pt>
                <c:pt idx="279">
                  <c:v>0.08</c:v>
                </c:pt>
                <c:pt idx="280">
                  <c:v>0.08</c:v>
                </c:pt>
                <c:pt idx="281">
                  <c:v>0.08</c:v>
                </c:pt>
                <c:pt idx="282">
                  <c:v>0.08</c:v>
                </c:pt>
                <c:pt idx="283">
                  <c:v>0.08</c:v>
                </c:pt>
                <c:pt idx="284">
                  <c:v>0.08</c:v>
                </c:pt>
                <c:pt idx="285">
                  <c:v>0.08</c:v>
                </c:pt>
                <c:pt idx="286">
                  <c:v>0.08</c:v>
                </c:pt>
                <c:pt idx="287">
                  <c:v>0.08</c:v>
                </c:pt>
                <c:pt idx="288">
                  <c:v>0.08</c:v>
                </c:pt>
                <c:pt idx="289">
                  <c:v>0.08</c:v>
                </c:pt>
                <c:pt idx="290">
                  <c:v>0.08</c:v>
                </c:pt>
                <c:pt idx="291">
                  <c:v>0.08</c:v>
                </c:pt>
                <c:pt idx="292">
                  <c:v>0.08</c:v>
                </c:pt>
                <c:pt idx="293">
                  <c:v>0.08</c:v>
                </c:pt>
                <c:pt idx="294">
                  <c:v>0.08</c:v>
                </c:pt>
                <c:pt idx="295">
                  <c:v>0.08</c:v>
                </c:pt>
                <c:pt idx="296">
                  <c:v>0.08</c:v>
                </c:pt>
                <c:pt idx="297">
                  <c:v>0.08</c:v>
                </c:pt>
                <c:pt idx="298">
                  <c:v>0.08</c:v>
                </c:pt>
                <c:pt idx="299">
                  <c:v>0.08</c:v>
                </c:pt>
                <c:pt idx="300">
                  <c:v>0.08</c:v>
                </c:pt>
                <c:pt idx="301">
                  <c:v>0.08</c:v>
                </c:pt>
                <c:pt idx="302">
                  <c:v>0.08</c:v>
                </c:pt>
                <c:pt idx="303">
                  <c:v>0.08</c:v>
                </c:pt>
                <c:pt idx="304">
                  <c:v>0.08</c:v>
                </c:pt>
                <c:pt idx="305">
                  <c:v>0.08</c:v>
                </c:pt>
                <c:pt idx="306">
                  <c:v>0.08</c:v>
                </c:pt>
                <c:pt idx="307">
                  <c:v>0.08</c:v>
                </c:pt>
                <c:pt idx="308">
                  <c:v>0.08</c:v>
                </c:pt>
                <c:pt idx="309">
                  <c:v>0.08</c:v>
                </c:pt>
                <c:pt idx="310">
                  <c:v>0.08</c:v>
                </c:pt>
                <c:pt idx="311">
                  <c:v>0.08</c:v>
                </c:pt>
                <c:pt idx="312">
                  <c:v>0.08</c:v>
                </c:pt>
                <c:pt idx="313">
                  <c:v>0.08</c:v>
                </c:pt>
                <c:pt idx="314">
                  <c:v>0.08</c:v>
                </c:pt>
                <c:pt idx="315">
                  <c:v>0.08</c:v>
                </c:pt>
                <c:pt idx="316">
                  <c:v>0.08</c:v>
                </c:pt>
                <c:pt idx="317">
                  <c:v>0.08</c:v>
                </c:pt>
                <c:pt idx="318">
                  <c:v>0.08</c:v>
                </c:pt>
                <c:pt idx="319">
                  <c:v>0.08</c:v>
                </c:pt>
                <c:pt idx="320">
                  <c:v>0.08</c:v>
                </c:pt>
                <c:pt idx="321">
                  <c:v>0.08</c:v>
                </c:pt>
                <c:pt idx="322">
                  <c:v>0.08</c:v>
                </c:pt>
                <c:pt idx="323">
                  <c:v>0.08</c:v>
                </c:pt>
                <c:pt idx="324">
                  <c:v>0.08</c:v>
                </c:pt>
                <c:pt idx="325">
                  <c:v>0.08</c:v>
                </c:pt>
                <c:pt idx="326">
                  <c:v>0.08</c:v>
                </c:pt>
                <c:pt idx="327">
                  <c:v>0.08</c:v>
                </c:pt>
                <c:pt idx="328">
                  <c:v>0.08</c:v>
                </c:pt>
                <c:pt idx="329">
                  <c:v>0.08</c:v>
                </c:pt>
                <c:pt idx="330">
                  <c:v>0.08</c:v>
                </c:pt>
                <c:pt idx="331">
                  <c:v>0.08</c:v>
                </c:pt>
                <c:pt idx="332">
                  <c:v>0.08</c:v>
                </c:pt>
                <c:pt idx="333">
                  <c:v>0.08</c:v>
                </c:pt>
                <c:pt idx="334">
                  <c:v>0.08</c:v>
                </c:pt>
                <c:pt idx="335">
                  <c:v>0.08</c:v>
                </c:pt>
                <c:pt idx="336">
                  <c:v>0.08</c:v>
                </c:pt>
                <c:pt idx="337">
                  <c:v>0.08</c:v>
                </c:pt>
                <c:pt idx="338">
                  <c:v>0.08</c:v>
                </c:pt>
                <c:pt idx="339">
                  <c:v>0.08</c:v>
                </c:pt>
                <c:pt idx="340">
                  <c:v>0.08</c:v>
                </c:pt>
                <c:pt idx="341">
                  <c:v>0.08</c:v>
                </c:pt>
                <c:pt idx="342">
                  <c:v>0.08</c:v>
                </c:pt>
                <c:pt idx="343">
                  <c:v>0.08</c:v>
                </c:pt>
                <c:pt idx="344">
                  <c:v>0.08</c:v>
                </c:pt>
                <c:pt idx="345">
                  <c:v>0.08</c:v>
                </c:pt>
                <c:pt idx="346">
                  <c:v>0.08</c:v>
                </c:pt>
                <c:pt idx="347">
                  <c:v>0.08</c:v>
                </c:pt>
                <c:pt idx="348">
                  <c:v>0.08</c:v>
                </c:pt>
                <c:pt idx="349">
                  <c:v>0.08</c:v>
                </c:pt>
                <c:pt idx="350">
                  <c:v>0.08</c:v>
                </c:pt>
                <c:pt idx="351">
                  <c:v>0.33</c:v>
                </c:pt>
                <c:pt idx="352">
                  <c:v>0.33</c:v>
                </c:pt>
                <c:pt idx="353">
                  <c:v>0.33</c:v>
                </c:pt>
                <c:pt idx="354">
                  <c:v>0.33</c:v>
                </c:pt>
                <c:pt idx="355">
                  <c:v>0.33</c:v>
                </c:pt>
                <c:pt idx="356">
                  <c:v>0.33</c:v>
                </c:pt>
                <c:pt idx="357">
                  <c:v>0.33</c:v>
                </c:pt>
                <c:pt idx="358">
                  <c:v>0.33</c:v>
                </c:pt>
                <c:pt idx="359">
                  <c:v>0.33</c:v>
                </c:pt>
                <c:pt idx="360">
                  <c:v>0.33</c:v>
                </c:pt>
                <c:pt idx="361">
                  <c:v>0.33</c:v>
                </c:pt>
                <c:pt idx="362">
                  <c:v>0.33</c:v>
                </c:pt>
                <c:pt idx="363">
                  <c:v>0.33</c:v>
                </c:pt>
                <c:pt idx="364">
                  <c:v>0.33</c:v>
                </c:pt>
                <c:pt idx="365">
                  <c:v>0.33</c:v>
                </c:pt>
                <c:pt idx="366">
                  <c:v>0.33</c:v>
                </c:pt>
                <c:pt idx="367">
                  <c:v>0.33</c:v>
                </c:pt>
                <c:pt idx="368">
                  <c:v>0.33</c:v>
                </c:pt>
                <c:pt idx="369">
                  <c:v>0.33</c:v>
                </c:pt>
                <c:pt idx="370">
                  <c:v>0.33</c:v>
                </c:pt>
                <c:pt idx="371">
                  <c:v>0.33</c:v>
                </c:pt>
                <c:pt idx="372">
                  <c:v>0.33</c:v>
                </c:pt>
                <c:pt idx="373">
                  <c:v>0.33</c:v>
                </c:pt>
                <c:pt idx="374">
                  <c:v>0.33</c:v>
                </c:pt>
                <c:pt idx="375">
                  <c:v>0.33</c:v>
                </c:pt>
                <c:pt idx="376">
                  <c:v>0.33</c:v>
                </c:pt>
                <c:pt idx="377">
                  <c:v>0.33</c:v>
                </c:pt>
                <c:pt idx="378">
                  <c:v>0.33</c:v>
                </c:pt>
                <c:pt idx="379">
                  <c:v>0.33</c:v>
                </c:pt>
                <c:pt idx="380">
                  <c:v>0.33</c:v>
                </c:pt>
                <c:pt idx="381">
                  <c:v>0.33</c:v>
                </c:pt>
                <c:pt idx="382">
                  <c:v>0.33</c:v>
                </c:pt>
                <c:pt idx="383">
                  <c:v>0.33</c:v>
                </c:pt>
                <c:pt idx="384">
                  <c:v>0.33</c:v>
                </c:pt>
                <c:pt idx="385">
                  <c:v>0.33</c:v>
                </c:pt>
                <c:pt idx="386">
                  <c:v>0.33</c:v>
                </c:pt>
                <c:pt idx="387">
                  <c:v>0.33</c:v>
                </c:pt>
                <c:pt idx="388">
                  <c:v>0.33</c:v>
                </c:pt>
                <c:pt idx="389">
                  <c:v>0.33</c:v>
                </c:pt>
                <c:pt idx="390">
                  <c:v>0.33</c:v>
                </c:pt>
                <c:pt idx="391">
                  <c:v>0.33</c:v>
                </c:pt>
                <c:pt idx="392">
                  <c:v>0.33</c:v>
                </c:pt>
                <c:pt idx="393">
                  <c:v>0.33</c:v>
                </c:pt>
                <c:pt idx="394">
                  <c:v>0.33</c:v>
                </c:pt>
                <c:pt idx="395">
                  <c:v>0.33</c:v>
                </c:pt>
                <c:pt idx="396">
                  <c:v>0.33</c:v>
                </c:pt>
                <c:pt idx="397">
                  <c:v>0.33</c:v>
                </c:pt>
                <c:pt idx="398">
                  <c:v>0.33</c:v>
                </c:pt>
                <c:pt idx="399">
                  <c:v>0.33</c:v>
                </c:pt>
                <c:pt idx="400">
                  <c:v>0.83</c:v>
                </c:pt>
                <c:pt idx="401">
                  <c:v>0.83</c:v>
                </c:pt>
                <c:pt idx="402">
                  <c:v>0.83</c:v>
                </c:pt>
                <c:pt idx="403">
                  <c:v>0.83</c:v>
                </c:pt>
                <c:pt idx="404">
                  <c:v>0.83</c:v>
                </c:pt>
                <c:pt idx="405">
                  <c:v>0.83</c:v>
                </c:pt>
                <c:pt idx="406">
                  <c:v>0.83</c:v>
                </c:pt>
                <c:pt idx="407">
                  <c:v>0.83</c:v>
                </c:pt>
                <c:pt idx="408">
                  <c:v>0.83</c:v>
                </c:pt>
                <c:pt idx="409">
                  <c:v>0.83</c:v>
                </c:pt>
                <c:pt idx="410">
                  <c:v>0.83</c:v>
                </c:pt>
                <c:pt idx="411">
                  <c:v>0.83</c:v>
                </c:pt>
                <c:pt idx="412">
                  <c:v>0.83</c:v>
                </c:pt>
                <c:pt idx="413">
                  <c:v>0.83</c:v>
                </c:pt>
                <c:pt idx="414">
                  <c:v>0.83</c:v>
                </c:pt>
                <c:pt idx="415">
                  <c:v>0.83</c:v>
                </c:pt>
                <c:pt idx="416">
                  <c:v>0.83</c:v>
                </c:pt>
                <c:pt idx="417">
                  <c:v>0.83</c:v>
                </c:pt>
                <c:pt idx="418">
                  <c:v>0.83</c:v>
                </c:pt>
                <c:pt idx="419">
                  <c:v>0.83</c:v>
                </c:pt>
                <c:pt idx="420">
                  <c:v>0.83</c:v>
                </c:pt>
                <c:pt idx="421">
                  <c:v>0.83</c:v>
                </c:pt>
                <c:pt idx="422">
                  <c:v>0.83</c:v>
                </c:pt>
                <c:pt idx="423">
                  <c:v>0.83</c:v>
                </c:pt>
                <c:pt idx="424">
                  <c:v>0.83</c:v>
                </c:pt>
                <c:pt idx="425">
                  <c:v>0.83</c:v>
                </c:pt>
                <c:pt idx="426">
                  <c:v>0.83</c:v>
                </c:pt>
                <c:pt idx="427">
                  <c:v>0.83</c:v>
                </c:pt>
                <c:pt idx="428">
                  <c:v>0.83</c:v>
                </c:pt>
                <c:pt idx="429">
                  <c:v>0.83</c:v>
                </c:pt>
                <c:pt idx="430">
                  <c:v>0.83</c:v>
                </c:pt>
                <c:pt idx="431">
                  <c:v>0.83</c:v>
                </c:pt>
                <c:pt idx="432">
                  <c:v>0.83</c:v>
                </c:pt>
                <c:pt idx="433">
                  <c:v>0.83</c:v>
                </c:pt>
                <c:pt idx="434">
                  <c:v>0.83</c:v>
                </c:pt>
                <c:pt idx="435">
                  <c:v>0.83</c:v>
                </c:pt>
                <c:pt idx="436">
                  <c:v>0.83</c:v>
                </c:pt>
                <c:pt idx="437">
                  <c:v>0.83</c:v>
                </c:pt>
                <c:pt idx="438">
                  <c:v>0.83</c:v>
                </c:pt>
                <c:pt idx="439">
                  <c:v>0.83</c:v>
                </c:pt>
                <c:pt idx="440">
                  <c:v>0.83</c:v>
                </c:pt>
                <c:pt idx="441">
                  <c:v>0.83</c:v>
                </c:pt>
                <c:pt idx="442">
                  <c:v>1.58</c:v>
                </c:pt>
                <c:pt idx="443">
                  <c:v>1.58</c:v>
                </c:pt>
                <c:pt idx="444">
                  <c:v>1.58</c:v>
                </c:pt>
                <c:pt idx="445">
                  <c:v>1.58</c:v>
                </c:pt>
                <c:pt idx="446">
                  <c:v>1.58</c:v>
                </c:pt>
                <c:pt idx="447">
                  <c:v>1.58</c:v>
                </c:pt>
                <c:pt idx="448">
                  <c:v>1.58</c:v>
                </c:pt>
                <c:pt idx="449">
                  <c:v>1.58</c:v>
                </c:pt>
                <c:pt idx="450">
                  <c:v>1.58</c:v>
                </c:pt>
                <c:pt idx="451">
                  <c:v>1.58</c:v>
                </c:pt>
                <c:pt idx="452">
                  <c:v>1.58</c:v>
                </c:pt>
                <c:pt idx="453">
                  <c:v>1.58</c:v>
                </c:pt>
                <c:pt idx="454">
                  <c:v>1.58</c:v>
                </c:pt>
                <c:pt idx="455">
                  <c:v>1.58</c:v>
                </c:pt>
                <c:pt idx="456">
                  <c:v>1.58</c:v>
                </c:pt>
                <c:pt idx="457">
                  <c:v>1.58</c:v>
                </c:pt>
                <c:pt idx="458">
                  <c:v>1.58</c:v>
                </c:pt>
                <c:pt idx="459">
                  <c:v>1.58</c:v>
                </c:pt>
                <c:pt idx="460">
                  <c:v>1.58</c:v>
                </c:pt>
                <c:pt idx="461">
                  <c:v>1.58</c:v>
                </c:pt>
                <c:pt idx="462">
                  <c:v>1.58</c:v>
                </c:pt>
                <c:pt idx="463">
                  <c:v>1.58</c:v>
                </c:pt>
                <c:pt idx="464">
                  <c:v>1.58</c:v>
                </c:pt>
                <c:pt idx="465">
                  <c:v>1.58</c:v>
                </c:pt>
                <c:pt idx="466">
                  <c:v>1.58</c:v>
                </c:pt>
                <c:pt idx="467">
                  <c:v>1.58</c:v>
                </c:pt>
                <c:pt idx="468">
                  <c:v>1.58</c:v>
                </c:pt>
                <c:pt idx="469">
                  <c:v>1.58</c:v>
                </c:pt>
                <c:pt idx="470">
                  <c:v>1.58</c:v>
                </c:pt>
                <c:pt idx="471">
                  <c:v>1.58</c:v>
                </c:pt>
                <c:pt idx="472">
                  <c:v>1.58</c:v>
                </c:pt>
                <c:pt idx="473">
                  <c:v>1.58</c:v>
                </c:pt>
                <c:pt idx="474">
                  <c:v>1.58</c:v>
                </c:pt>
                <c:pt idx="475">
                  <c:v>1.58</c:v>
                </c:pt>
                <c:pt idx="476">
                  <c:v>1.58</c:v>
                </c:pt>
                <c:pt idx="477">
                  <c:v>1.58</c:v>
                </c:pt>
                <c:pt idx="478">
                  <c:v>1.58</c:v>
                </c:pt>
                <c:pt idx="479">
                  <c:v>1.58</c:v>
                </c:pt>
                <c:pt idx="480">
                  <c:v>1.58</c:v>
                </c:pt>
                <c:pt idx="481">
                  <c:v>1.58</c:v>
                </c:pt>
                <c:pt idx="482">
                  <c:v>1.58</c:v>
                </c:pt>
                <c:pt idx="483">
                  <c:v>1.58</c:v>
                </c:pt>
                <c:pt idx="484">
                  <c:v>2.33</c:v>
                </c:pt>
                <c:pt idx="485">
                  <c:v>2.3199999999999998</c:v>
                </c:pt>
                <c:pt idx="486">
                  <c:v>2.3199999999999998</c:v>
                </c:pt>
                <c:pt idx="487">
                  <c:v>2.3199999999999998</c:v>
                </c:pt>
                <c:pt idx="488">
                  <c:v>2.33</c:v>
                </c:pt>
                <c:pt idx="489">
                  <c:v>2.33</c:v>
                </c:pt>
                <c:pt idx="490">
                  <c:v>2.33</c:v>
                </c:pt>
                <c:pt idx="491">
                  <c:v>2.33</c:v>
                </c:pt>
                <c:pt idx="492">
                  <c:v>2.33</c:v>
                </c:pt>
                <c:pt idx="493">
                  <c:v>2.33</c:v>
                </c:pt>
                <c:pt idx="494">
                  <c:v>2.33</c:v>
                </c:pt>
                <c:pt idx="495">
                  <c:v>2.33</c:v>
                </c:pt>
                <c:pt idx="496">
                  <c:v>2.33</c:v>
                </c:pt>
                <c:pt idx="497">
                  <c:v>2.33</c:v>
                </c:pt>
                <c:pt idx="498">
                  <c:v>2.33</c:v>
                </c:pt>
                <c:pt idx="499">
                  <c:v>2.33</c:v>
                </c:pt>
                <c:pt idx="500">
                  <c:v>2.33</c:v>
                </c:pt>
                <c:pt idx="501">
                  <c:v>2.33</c:v>
                </c:pt>
                <c:pt idx="502">
                  <c:v>2.33</c:v>
                </c:pt>
                <c:pt idx="503">
                  <c:v>2.33</c:v>
                </c:pt>
                <c:pt idx="504">
                  <c:v>2.33</c:v>
                </c:pt>
                <c:pt idx="505">
                  <c:v>2.33</c:v>
                </c:pt>
                <c:pt idx="506">
                  <c:v>2.33</c:v>
                </c:pt>
                <c:pt idx="507">
                  <c:v>2.33</c:v>
                </c:pt>
                <c:pt idx="508">
                  <c:v>2.33</c:v>
                </c:pt>
                <c:pt idx="509">
                  <c:v>2.33</c:v>
                </c:pt>
                <c:pt idx="510">
                  <c:v>2.33</c:v>
                </c:pt>
                <c:pt idx="511">
                  <c:v>2.33</c:v>
                </c:pt>
                <c:pt idx="512">
                  <c:v>2.33</c:v>
                </c:pt>
                <c:pt idx="513">
                  <c:v>2.33</c:v>
                </c:pt>
                <c:pt idx="514">
                  <c:v>2.33</c:v>
                </c:pt>
                <c:pt idx="515">
                  <c:v>2.33</c:v>
                </c:pt>
                <c:pt idx="516">
                  <c:v>2.33</c:v>
                </c:pt>
                <c:pt idx="517">
                  <c:v>2.33</c:v>
                </c:pt>
                <c:pt idx="518">
                  <c:v>2.33</c:v>
                </c:pt>
                <c:pt idx="519">
                  <c:v>2.33</c:v>
                </c:pt>
                <c:pt idx="520">
                  <c:v>2.33</c:v>
                </c:pt>
                <c:pt idx="521">
                  <c:v>2.33</c:v>
                </c:pt>
                <c:pt idx="522">
                  <c:v>2.33</c:v>
                </c:pt>
                <c:pt idx="523">
                  <c:v>2.33</c:v>
                </c:pt>
                <c:pt idx="524">
                  <c:v>2.33</c:v>
                </c:pt>
                <c:pt idx="525">
                  <c:v>2.33</c:v>
                </c:pt>
                <c:pt idx="526">
                  <c:v>2.33</c:v>
                </c:pt>
                <c:pt idx="527">
                  <c:v>2.33</c:v>
                </c:pt>
                <c:pt idx="528">
                  <c:v>2.33</c:v>
                </c:pt>
                <c:pt idx="529">
                  <c:v>2.33</c:v>
                </c:pt>
                <c:pt idx="530">
                  <c:v>2.33</c:v>
                </c:pt>
                <c:pt idx="531">
                  <c:v>2.33</c:v>
                </c:pt>
                <c:pt idx="532">
                  <c:v>2.33</c:v>
                </c:pt>
                <c:pt idx="533">
                  <c:v>2.33</c:v>
                </c:pt>
                <c:pt idx="534">
                  <c:v>2.33</c:v>
                </c:pt>
                <c:pt idx="535">
                  <c:v>2.33</c:v>
                </c:pt>
                <c:pt idx="536">
                  <c:v>2.33</c:v>
                </c:pt>
                <c:pt idx="537">
                  <c:v>2.33</c:v>
                </c:pt>
                <c:pt idx="538">
                  <c:v>2.33</c:v>
                </c:pt>
                <c:pt idx="539">
                  <c:v>2.33</c:v>
                </c:pt>
                <c:pt idx="540">
                  <c:v>3.08</c:v>
                </c:pt>
                <c:pt idx="541">
                  <c:v>3.08</c:v>
                </c:pt>
                <c:pt idx="542">
                  <c:v>3.08</c:v>
                </c:pt>
                <c:pt idx="543">
                  <c:v>3.08</c:v>
                </c:pt>
                <c:pt idx="544">
                  <c:v>3.08</c:v>
                </c:pt>
                <c:pt idx="545">
                  <c:v>3.08</c:v>
                </c:pt>
                <c:pt idx="546">
                  <c:v>3.08</c:v>
                </c:pt>
                <c:pt idx="547">
                  <c:v>3.08</c:v>
                </c:pt>
                <c:pt idx="548">
                  <c:v>3.08</c:v>
                </c:pt>
                <c:pt idx="549">
                  <c:v>3.08</c:v>
                </c:pt>
                <c:pt idx="550">
                  <c:v>3.08</c:v>
                </c:pt>
                <c:pt idx="551">
                  <c:v>3.08</c:v>
                </c:pt>
                <c:pt idx="552">
                  <c:v>3.08</c:v>
                </c:pt>
                <c:pt idx="553">
                  <c:v>3.08</c:v>
                </c:pt>
                <c:pt idx="554">
                  <c:v>3.08</c:v>
                </c:pt>
                <c:pt idx="555">
                  <c:v>3.08</c:v>
                </c:pt>
                <c:pt idx="556">
                  <c:v>3.08</c:v>
                </c:pt>
                <c:pt idx="557">
                  <c:v>3.08</c:v>
                </c:pt>
                <c:pt idx="558">
                  <c:v>3.08</c:v>
                </c:pt>
                <c:pt idx="559">
                  <c:v>3.08</c:v>
                </c:pt>
                <c:pt idx="560">
                  <c:v>3.08</c:v>
                </c:pt>
                <c:pt idx="561">
                  <c:v>3.08</c:v>
                </c:pt>
                <c:pt idx="562">
                  <c:v>3.08</c:v>
                </c:pt>
                <c:pt idx="563">
                  <c:v>3.08</c:v>
                </c:pt>
                <c:pt idx="564">
                  <c:v>3.08</c:v>
                </c:pt>
                <c:pt idx="565">
                  <c:v>3.08</c:v>
                </c:pt>
                <c:pt idx="566">
                  <c:v>3.08</c:v>
                </c:pt>
                <c:pt idx="567">
                  <c:v>3.08</c:v>
                </c:pt>
                <c:pt idx="568">
                  <c:v>3.08</c:v>
                </c:pt>
                <c:pt idx="569">
                  <c:v>3.08</c:v>
                </c:pt>
                <c:pt idx="570">
                  <c:v>3.08</c:v>
                </c:pt>
                <c:pt idx="571">
                  <c:v>3.08</c:v>
                </c:pt>
                <c:pt idx="572">
                  <c:v>3.08</c:v>
                </c:pt>
                <c:pt idx="573">
                  <c:v>3.08</c:v>
                </c:pt>
                <c:pt idx="574">
                  <c:v>3.08</c:v>
                </c:pt>
                <c:pt idx="575">
                  <c:v>3.08</c:v>
                </c:pt>
                <c:pt idx="576">
                  <c:v>3.08</c:v>
                </c:pt>
                <c:pt idx="577">
                  <c:v>3.08</c:v>
                </c:pt>
                <c:pt idx="578">
                  <c:v>3.08</c:v>
                </c:pt>
                <c:pt idx="579">
                  <c:v>3.08</c:v>
                </c:pt>
                <c:pt idx="580">
                  <c:v>3.08</c:v>
                </c:pt>
                <c:pt idx="581">
                  <c:v>3.08</c:v>
                </c:pt>
                <c:pt idx="582">
                  <c:v>3.83</c:v>
                </c:pt>
                <c:pt idx="583">
                  <c:v>3.83</c:v>
                </c:pt>
                <c:pt idx="584">
                  <c:v>3.83</c:v>
                </c:pt>
                <c:pt idx="585">
                  <c:v>3.83</c:v>
                </c:pt>
                <c:pt idx="586">
                  <c:v>3.83</c:v>
                </c:pt>
                <c:pt idx="587">
                  <c:v>3.83</c:v>
                </c:pt>
                <c:pt idx="588">
                  <c:v>3.83</c:v>
                </c:pt>
                <c:pt idx="589">
                  <c:v>3.83</c:v>
                </c:pt>
                <c:pt idx="590">
                  <c:v>3.83</c:v>
                </c:pt>
                <c:pt idx="591">
                  <c:v>3.83</c:v>
                </c:pt>
                <c:pt idx="592">
                  <c:v>3.83</c:v>
                </c:pt>
                <c:pt idx="593">
                  <c:v>3.83</c:v>
                </c:pt>
                <c:pt idx="594">
                  <c:v>3.83</c:v>
                </c:pt>
                <c:pt idx="595">
                  <c:v>3.83</c:v>
                </c:pt>
                <c:pt idx="596">
                  <c:v>3.83</c:v>
                </c:pt>
                <c:pt idx="597">
                  <c:v>3.83</c:v>
                </c:pt>
                <c:pt idx="598">
                  <c:v>3.83</c:v>
                </c:pt>
                <c:pt idx="599">
                  <c:v>3.83</c:v>
                </c:pt>
                <c:pt idx="600">
                  <c:v>3.83</c:v>
                </c:pt>
                <c:pt idx="601">
                  <c:v>3.83</c:v>
                </c:pt>
                <c:pt idx="602">
                  <c:v>3.83</c:v>
                </c:pt>
                <c:pt idx="603">
                  <c:v>3.83</c:v>
                </c:pt>
                <c:pt idx="604">
                  <c:v>3.83</c:v>
                </c:pt>
                <c:pt idx="605">
                  <c:v>3.83</c:v>
                </c:pt>
                <c:pt idx="606">
                  <c:v>3.83</c:v>
                </c:pt>
                <c:pt idx="607">
                  <c:v>3.83</c:v>
                </c:pt>
                <c:pt idx="608">
                  <c:v>3.83</c:v>
                </c:pt>
                <c:pt idx="609">
                  <c:v>3.83</c:v>
                </c:pt>
                <c:pt idx="610">
                  <c:v>3.83</c:v>
                </c:pt>
                <c:pt idx="611">
                  <c:v>3.83</c:v>
                </c:pt>
                <c:pt idx="612">
                  <c:v>3.83</c:v>
                </c:pt>
                <c:pt idx="613">
                  <c:v>3.83</c:v>
                </c:pt>
                <c:pt idx="614">
                  <c:v>3.83</c:v>
                </c:pt>
                <c:pt idx="615">
                  <c:v>3.83</c:v>
                </c:pt>
                <c:pt idx="616">
                  <c:v>3.83</c:v>
                </c:pt>
                <c:pt idx="617">
                  <c:v>3.83</c:v>
                </c:pt>
                <c:pt idx="618">
                  <c:v>3.83</c:v>
                </c:pt>
                <c:pt idx="619">
                  <c:v>3.83</c:v>
                </c:pt>
                <c:pt idx="620">
                  <c:v>3.83</c:v>
                </c:pt>
                <c:pt idx="621">
                  <c:v>3.83</c:v>
                </c:pt>
                <c:pt idx="622">
                  <c:v>3.83</c:v>
                </c:pt>
                <c:pt idx="623">
                  <c:v>3.83</c:v>
                </c:pt>
                <c:pt idx="624">
                  <c:v>4.33</c:v>
                </c:pt>
                <c:pt idx="625">
                  <c:v>4.33</c:v>
                </c:pt>
                <c:pt idx="626">
                  <c:v>4.33</c:v>
                </c:pt>
                <c:pt idx="627">
                  <c:v>4.33</c:v>
                </c:pt>
                <c:pt idx="628">
                  <c:v>4.33</c:v>
                </c:pt>
                <c:pt idx="629">
                  <c:v>4.33</c:v>
                </c:pt>
                <c:pt idx="630">
                  <c:v>4.33</c:v>
                </c:pt>
                <c:pt idx="631">
                  <c:v>4.33</c:v>
                </c:pt>
                <c:pt idx="632">
                  <c:v>4.33</c:v>
                </c:pt>
                <c:pt idx="633">
                  <c:v>4.33</c:v>
                </c:pt>
                <c:pt idx="634">
                  <c:v>4.33</c:v>
                </c:pt>
                <c:pt idx="635">
                  <c:v>4.33</c:v>
                </c:pt>
                <c:pt idx="636">
                  <c:v>4.33</c:v>
                </c:pt>
                <c:pt idx="637">
                  <c:v>4.33</c:v>
                </c:pt>
                <c:pt idx="638">
                  <c:v>4.33</c:v>
                </c:pt>
                <c:pt idx="639">
                  <c:v>4.33</c:v>
                </c:pt>
                <c:pt idx="640">
                  <c:v>4.33</c:v>
                </c:pt>
                <c:pt idx="641">
                  <c:v>4.33</c:v>
                </c:pt>
                <c:pt idx="642">
                  <c:v>4.33</c:v>
                </c:pt>
                <c:pt idx="643">
                  <c:v>4.33</c:v>
                </c:pt>
                <c:pt idx="644">
                  <c:v>4.33</c:v>
                </c:pt>
                <c:pt idx="645">
                  <c:v>4.33</c:v>
                </c:pt>
                <c:pt idx="646">
                  <c:v>4.33</c:v>
                </c:pt>
                <c:pt idx="647">
                  <c:v>4.33</c:v>
                </c:pt>
                <c:pt idx="648">
                  <c:v>4.33</c:v>
                </c:pt>
                <c:pt idx="649">
                  <c:v>4.33</c:v>
                </c:pt>
                <c:pt idx="650">
                  <c:v>4.33</c:v>
                </c:pt>
                <c:pt idx="651">
                  <c:v>4.33</c:v>
                </c:pt>
                <c:pt idx="652">
                  <c:v>4.33</c:v>
                </c:pt>
                <c:pt idx="653">
                  <c:v>4.33</c:v>
                </c:pt>
                <c:pt idx="654">
                  <c:v>4.33</c:v>
                </c:pt>
                <c:pt idx="655">
                  <c:v>4.33</c:v>
                </c:pt>
                <c:pt idx="656">
                  <c:v>4.33</c:v>
                </c:pt>
                <c:pt idx="657">
                  <c:v>4.33</c:v>
                </c:pt>
                <c:pt idx="658">
                  <c:v>4.33</c:v>
                </c:pt>
                <c:pt idx="659">
                  <c:v>4.33</c:v>
                </c:pt>
                <c:pt idx="660">
                  <c:v>4.33</c:v>
                </c:pt>
                <c:pt idx="661">
                  <c:v>4.33</c:v>
                </c:pt>
                <c:pt idx="662">
                  <c:v>4.33</c:v>
                </c:pt>
                <c:pt idx="663">
                  <c:v>4.33</c:v>
                </c:pt>
                <c:pt idx="664">
                  <c:v>4.33</c:v>
                </c:pt>
                <c:pt idx="665">
                  <c:v>4.33</c:v>
                </c:pt>
                <c:pt idx="666">
                  <c:v>4.33</c:v>
                </c:pt>
                <c:pt idx="667">
                  <c:v>4.33</c:v>
                </c:pt>
                <c:pt idx="668">
                  <c:v>4.33</c:v>
                </c:pt>
                <c:pt idx="669">
                  <c:v>4.33</c:v>
                </c:pt>
                <c:pt idx="670">
                  <c:v>4.33</c:v>
                </c:pt>
                <c:pt idx="671">
                  <c:v>4.33</c:v>
                </c:pt>
                <c:pt idx="672">
                  <c:v>4.33</c:v>
                </c:pt>
                <c:pt idx="673">
                  <c:v>4.58</c:v>
                </c:pt>
                <c:pt idx="674">
                  <c:v>4.58</c:v>
                </c:pt>
                <c:pt idx="675">
                  <c:v>4.58</c:v>
                </c:pt>
                <c:pt idx="676">
                  <c:v>4.58</c:v>
                </c:pt>
                <c:pt idx="677">
                  <c:v>4.58</c:v>
                </c:pt>
                <c:pt idx="678">
                  <c:v>4.58</c:v>
                </c:pt>
                <c:pt idx="679">
                  <c:v>4.58</c:v>
                </c:pt>
                <c:pt idx="680">
                  <c:v>4.57</c:v>
                </c:pt>
                <c:pt idx="681">
                  <c:v>4.58</c:v>
                </c:pt>
                <c:pt idx="682">
                  <c:v>4.58</c:v>
                </c:pt>
                <c:pt idx="683">
                  <c:v>4.58</c:v>
                </c:pt>
                <c:pt idx="684">
                  <c:v>4.58</c:v>
                </c:pt>
                <c:pt idx="685">
                  <c:v>4.58</c:v>
                </c:pt>
                <c:pt idx="686">
                  <c:v>4.58</c:v>
                </c:pt>
                <c:pt idx="687">
                  <c:v>4.58</c:v>
                </c:pt>
                <c:pt idx="688">
                  <c:v>4.58</c:v>
                </c:pt>
                <c:pt idx="689">
                  <c:v>4.58</c:v>
                </c:pt>
                <c:pt idx="690">
                  <c:v>4.58</c:v>
                </c:pt>
                <c:pt idx="691">
                  <c:v>4.58</c:v>
                </c:pt>
                <c:pt idx="692">
                  <c:v>4.58</c:v>
                </c:pt>
                <c:pt idx="693">
                  <c:v>4.58</c:v>
                </c:pt>
                <c:pt idx="694">
                  <c:v>4.58</c:v>
                </c:pt>
                <c:pt idx="695">
                  <c:v>4.58</c:v>
                </c:pt>
                <c:pt idx="696">
                  <c:v>4.58</c:v>
                </c:pt>
                <c:pt idx="697">
                  <c:v>4.58</c:v>
                </c:pt>
                <c:pt idx="698">
                  <c:v>4.57</c:v>
                </c:pt>
                <c:pt idx="699">
                  <c:v>4.57</c:v>
                </c:pt>
                <c:pt idx="700">
                  <c:v>4.58</c:v>
                </c:pt>
                <c:pt idx="701">
                  <c:v>4.57</c:v>
                </c:pt>
                <c:pt idx="702">
                  <c:v>4.57</c:v>
                </c:pt>
                <c:pt idx="703">
                  <c:v>4.57</c:v>
                </c:pt>
                <c:pt idx="704">
                  <c:v>4.57</c:v>
                </c:pt>
                <c:pt idx="705">
                  <c:v>4.57</c:v>
                </c:pt>
                <c:pt idx="706">
                  <c:v>4.57</c:v>
                </c:pt>
                <c:pt idx="707">
                  <c:v>4.57</c:v>
                </c:pt>
                <c:pt idx="708">
                  <c:v>4.57</c:v>
                </c:pt>
                <c:pt idx="709">
                  <c:v>4.57</c:v>
                </c:pt>
                <c:pt idx="710">
                  <c:v>4.57</c:v>
                </c:pt>
                <c:pt idx="711">
                  <c:v>4.57</c:v>
                </c:pt>
                <c:pt idx="712">
                  <c:v>4.58</c:v>
                </c:pt>
                <c:pt idx="713">
                  <c:v>4.58</c:v>
                </c:pt>
                <c:pt idx="714">
                  <c:v>4.58</c:v>
                </c:pt>
                <c:pt idx="715">
                  <c:v>4.58</c:v>
                </c:pt>
                <c:pt idx="716">
                  <c:v>4.58</c:v>
                </c:pt>
                <c:pt idx="717">
                  <c:v>4.58</c:v>
                </c:pt>
                <c:pt idx="718">
                  <c:v>4.58</c:v>
                </c:pt>
                <c:pt idx="719">
                  <c:v>4.58</c:v>
                </c:pt>
                <c:pt idx="720">
                  <c:v>4.58</c:v>
                </c:pt>
                <c:pt idx="721">
                  <c:v>4.58</c:v>
                </c:pt>
                <c:pt idx="722">
                  <c:v>4.83</c:v>
                </c:pt>
                <c:pt idx="723">
                  <c:v>4.83</c:v>
                </c:pt>
                <c:pt idx="724">
                  <c:v>4.83</c:v>
                </c:pt>
                <c:pt idx="725">
                  <c:v>4.83</c:v>
                </c:pt>
                <c:pt idx="726">
                  <c:v>4.83</c:v>
                </c:pt>
                <c:pt idx="727">
                  <c:v>4.83</c:v>
                </c:pt>
                <c:pt idx="728">
                  <c:v>4.83</c:v>
                </c:pt>
                <c:pt idx="729">
                  <c:v>4.83</c:v>
                </c:pt>
                <c:pt idx="730">
                  <c:v>4.83</c:v>
                </c:pt>
                <c:pt idx="731">
                  <c:v>4.83</c:v>
                </c:pt>
                <c:pt idx="732">
                  <c:v>4.83</c:v>
                </c:pt>
                <c:pt idx="733">
                  <c:v>4.83</c:v>
                </c:pt>
                <c:pt idx="734">
                  <c:v>4.83</c:v>
                </c:pt>
                <c:pt idx="735">
                  <c:v>4.83</c:v>
                </c:pt>
                <c:pt idx="736">
                  <c:v>4.83</c:v>
                </c:pt>
                <c:pt idx="737">
                  <c:v>4.83</c:v>
                </c:pt>
                <c:pt idx="738">
                  <c:v>4.83</c:v>
                </c:pt>
                <c:pt idx="739">
                  <c:v>4.83</c:v>
                </c:pt>
                <c:pt idx="740">
                  <c:v>4.83</c:v>
                </c:pt>
                <c:pt idx="741">
                  <c:v>4.83</c:v>
                </c:pt>
                <c:pt idx="742">
                  <c:v>4.83</c:v>
                </c:pt>
                <c:pt idx="743">
                  <c:v>4.83</c:v>
                </c:pt>
                <c:pt idx="744">
                  <c:v>4.83</c:v>
                </c:pt>
                <c:pt idx="745">
                  <c:v>4.83</c:v>
                </c:pt>
                <c:pt idx="746">
                  <c:v>4.83</c:v>
                </c:pt>
                <c:pt idx="747">
                  <c:v>4.83</c:v>
                </c:pt>
                <c:pt idx="748">
                  <c:v>4.83</c:v>
                </c:pt>
                <c:pt idx="749">
                  <c:v>4.83</c:v>
                </c:pt>
                <c:pt idx="750">
                  <c:v>4.83</c:v>
                </c:pt>
                <c:pt idx="751">
                  <c:v>4.83</c:v>
                </c:pt>
                <c:pt idx="752">
                  <c:v>4.83</c:v>
                </c:pt>
                <c:pt idx="753">
                  <c:v>4.83</c:v>
                </c:pt>
                <c:pt idx="754">
                  <c:v>4.83</c:v>
                </c:pt>
                <c:pt idx="755">
                  <c:v>4.83</c:v>
                </c:pt>
                <c:pt idx="756">
                  <c:v>4.83</c:v>
                </c:pt>
                <c:pt idx="757">
                  <c:v>4.83</c:v>
                </c:pt>
                <c:pt idx="758">
                  <c:v>4.83</c:v>
                </c:pt>
                <c:pt idx="759">
                  <c:v>4.83</c:v>
                </c:pt>
                <c:pt idx="760">
                  <c:v>4.83</c:v>
                </c:pt>
                <c:pt idx="761">
                  <c:v>4.83</c:v>
                </c:pt>
                <c:pt idx="762">
                  <c:v>4.83</c:v>
                </c:pt>
                <c:pt idx="763">
                  <c:v>4.83</c:v>
                </c:pt>
                <c:pt idx="764">
                  <c:v>5.08</c:v>
                </c:pt>
                <c:pt idx="765">
                  <c:v>5.08</c:v>
                </c:pt>
                <c:pt idx="766">
                  <c:v>5.08</c:v>
                </c:pt>
                <c:pt idx="767">
                  <c:v>5.08</c:v>
                </c:pt>
                <c:pt idx="768">
                  <c:v>5.08</c:v>
                </c:pt>
                <c:pt idx="769">
                  <c:v>5.08</c:v>
                </c:pt>
                <c:pt idx="770">
                  <c:v>5.08</c:v>
                </c:pt>
                <c:pt idx="771">
                  <c:v>5.08</c:v>
                </c:pt>
                <c:pt idx="772">
                  <c:v>5.08</c:v>
                </c:pt>
                <c:pt idx="773">
                  <c:v>5.08</c:v>
                </c:pt>
                <c:pt idx="774">
                  <c:v>5.08</c:v>
                </c:pt>
                <c:pt idx="775">
                  <c:v>5.08</c:v>
                </c:pt>
                <c:pt idx="776">
                  <c:v>5.08</c:v>
                </c:pt>
                <c:pt idx="777">
                  <c:v>5.08</c:v>
                </c:pt>
                <c:pt idx="778">
                  <c:v>5.08</c:v>
                </c:pt>
                <c:pt idx="779">
                  <c:v>5.08</c:v>
                </c:pt>
                <c:pt idx="780">
                  <c:v>5.08</c:v>
                </c:pt>
                <c:pt idx="781">
                  <c:v>5.08</c:v>
                </c:pt>
                <c:pt idx="782">
                  <c:v>5.08</c:v>
                </c:pt>
                <c:pt idx="783">
                  <c:v>5.08</c:v>
                </c:pt>
                <c:pt idx="784">
                  <c:v>5.08</c:v>
                </c:pt>
                <c:pt idx="785">
                  <c:v>5.08</c:v>
                </c:pt>
                <c:pt idx="786">
                  <c:v>5.08</c:v>
                </c:pt>
                <c:pt idx="787">
                  <c:v>5.08</c:v>
                </c:pt>
                <c:pt idx="788">
                  <c:v>5.08</c:v>
                </c:pt>
                <c:pt idx="789">
                  <c:v>5.08</c:v>
                </c:pt>
                <c:pt idx="790">
                  <c:v>5.08</c:v>
                </c:pt>
                <c:pt idx="791">
                  <c:v>5.08</c:v>
                </c:pt>
                <c:pt idx="792">
                  <c:v>5.08</c:v>
                </c:pt>
                <c:pt idx="793">
                  <c:v>5.08</c:v>
                </c:pt>
                <c:pt idx="794">
                  <c:v>5.08</c:v>
                </c:pt>
                <c:pt idx="795">
                  <c:v>5.08</c:v>
                </c:pt>
                <c:pt idx="796">
                  <c:v>5.08</c:v>
                </c:pt>
                <c:pt idx="797">
                  <c:v>5.08</c:v>
                </c:pt>
                <c:pt idx="798">
                  <c:v>5.08</c:v>
                </c:pt>
                <c:pt idx="799">
                  <c:v>5.08</c:v>
                </c:pt>
                <c:pt idx="800">
                  <c:v>5.08</c:v>
                </c:pt>
                <c:pt idx="801">
                  <c:v>5.08</c:v>
                </c:pt>
                <c:pt idx="802">
                  <c:v>5.08</c:v>
                </c:pt>
                <c:pt idx="803">
                  <c:v>5.08</c:v>
                </c:pt>
                <c:pt idx="804">
                  <c:v>5.08</c:v>
                </c:pt>
                <c:pt idx="805">
                  <c:v>5.08</c:v>
                </c:pt>
                <c:pt idx="806">
                  <c:v>5.07</c:v>
                </c:pt>
                <c:pt idx="807">
                  <c:v>5.08</c:v>
                </c:pt>
                <c:pt idx="808">
                  <c:v>5.08</c:v>
                </c:pt>
                <c:pt idx="809">
                  <c:v>5.08</c:v>
                </c:pt>
                <c:pt idx="810">
                  <c:v>5.08</c:v>
                </c:pt>
                <c:pt idx="811">
                  <c:v>5.07</c:v>
                </c:pt>
                <c:pt idx="812">
                  <c:v>5.07</c:v>
                </c:pt>
                <c:pt idx="813">
                  <c:v>5.07</c:v>
                </c:pt>
                <c:pt idx="814">
                  <c:v>5.07</c:v>
                </c:pt>
                <c:pt idx="815">
                  <c:v>5.07</c:v>
                </c:pt>
                <c:pt idx="816">
                  <c:v>5.07</c:v>
                </c:pt>
                <c:pt idx="817">
                  <c:v>5.07</c:v>
                </c:pt>
                <c:pt idx="818">
                  <c:v>5.07</c:v>
                </c:pt>
                <c:pt idx="819">
                  <c:v>5.07</c:v>
                </c:pt>
                <c:pt idx="820">
                  <c:v>5.07</c:v>
                </c:pt>
                <c:pt idx="821">
                  <c:v>5.08</c:v>
                </c:pt>
                <c:pt idx="822">
                  <c:v>5.08</c:v>
                </c:pt>
                <c:pt idx="823">
                  <c:v>5.08</c:v>
                </c:pt>
                <c:pt idx="824">
                  <c:v>5.08</c:v>
                </c:pt>
                <c:pt idx="825">
                  <c:v>5.08</c:v>
                </c:pt>
                <c:pt idx="826">
                  <c:v>5.08</c:v>
                </c:pt>
                <c:pt idx="827">
                  <c:v>5.08</c:v>
                </c:pt>
                <c:pt idx="828">
                  <c:v>5.08</c:v>
                </c:pt>
                <c:pt idx="829">
                  <c:v>5.08</c:v>
                </c:pt>
                <c:pt idx="830">
                  <c:v>5.08</c:v>
                </c:pt>
                <c:pt idx="831">
                  <c:v>5.07</c:v>
                </c:pt>
                <c:pt idx="832">
                  <c:v>5.08</c:v>
                </c:pt>
                <c:pt idx="833">
                  <c:v>5.08</c:v>
                </c:pt>
                <c:pt idx="834">
                  <c:v>5.08</c:v>
                </c:pt>
                <c:pt idx="835">
                  <c:v>5.08</c:v>
                </c:pt>
                <c:pt idx="836">
                  <c:v>5.08</c:v>
                </c:pt>
                <c:pt idx="837">
                  <c:v>5.08</c:v>
                </c:pt>
                <c:pt idx="838">
                  <c:v>5.08</c:v>
                </c:pt>
                <c:pt idx="839">
                  <c:v>5.08</c:v>
                </c:pt>
                <c:pt idx="840">
                  <c:v>5.08</c:v>
                </c:pt>
                <c:pt idx="841">
                  <c:v>5.08</c:v>
                </c:pt>
                <c:pt idx="842">
                  <c:v>5.08</c:v>
                </c:pt>
                <c:pt idx="843">
                  <c:v>5.08</c:v>
                </c:pt>
                <c:pt idx="844">
                  <c:v>5.08</c:v>
                </c:pt>
                <c:pt idx="845">
                  <c:v>5.08</c:v>
                </c:pt>
                <c:pt idx="846">
                  <c:v>5.08</c:v>
                </c:pt>
                <c:pt idx="847">
                  <c:v>5.08</c:v>
                </c:pt>
                <c:pt idx="848">
                  <c:v>5.33</c:v>
                </c:pt>
                <c:pt idx="849">
                  <c:v>5.33</c:v>
                </c:pt>
                <c:pt idx="850">
                  <c:v>5.33</c:v>
                </c:pt>
                <c:pt idx="851">
                  <c:v>5.33</c:v>
                </c:pt>
                <c:pt idx="852">
                  <c:v>5.33</c:v>
                </c:pt>
                <c:pt idx="853">
                  <c:v>5.33</c:v>
                </c:pt>
                <c:pt idx="854">
                  <c:v>5.33</c:v>
                </c:pt>
                <c:pt idx="855">
                  <c:v>5.33</c:v>
                </c:pt>
                <c:pt idx="856">
                  <c:v>5.33</c:v>
                </c:pt>
                <c:pt idx="857">
                  <c:v>5.33</c:v>
                </c:pt>
                <c:pt idx="858">
                  <c:v>5.33</c:v>
                </c:pt>
                <c:pt idx="859">
                  <c:v>5.33</c:v>
                </c:pt>
                <c:pt idx="860">
                  <c:v>5.33</c:v>
                </c:pt>
                <c:pt idx="861">
                  <c:v>5.33</c:v>
                </c:pt>
                <c:pt idx="862">
                  <c:v>5.33</c:v>
                </c:pt>
                <c:pt idx="863">
                  <c:v>5.33</c:v>
                </c:pt>
                <c:pt idx="864">
                  <c:v>5.33</c:v>
                </c:pt>
                <c:pt idx="865">
                  <c:v>5.33</c:v>
                </c:pt>
                <c:pt idx="866">
                  <c:v>5.33</c:v>
                </c:pt>
                <c:pt idx="867">
                  <c:v>5.33</c:v>
                </c:pt>
                <c:pt idx="868">
                  <c:v>5.33</c:v>
                </c:pt>
                <c:pt idx="869">
                  <c:v>5.33</c:v>
                </c:pt>
                <c:pt idx="870">
                  <c:v>5.33</c:v>
                </c:pt>
                <c:pt idx="871">
                  <c:v>5.33</c:v>
                </c:pt>
                <c:pt idx="872">
                  <c:v>5.33</c:v>
                </c:pt>
                <c:pt idx="873">
                  <c:v>5.33</c:v>
                </c:pt>
                <c:pt idx="874">
                  <c:v>5.33</c:v>
                </c:pt>
                <c:pt idx="875">
                  <c:v>5.33</c:v>
                </c:pt>
                <c:pt idx="876">
                  <c:v>5.33</c:v>
                </c:pt>
                <c:pt idx="877">
                  <c:v>5.33</c:v>
                </c:pt>
                <c:pt idx="878">
                  <c:v>5.33</c:v>
                </c:pt>
                <c:pt idx="879">
                  <c:v>5.33</c:v>
                </c:pt>
                <c:pt idx="880">
                  <c:v>5.33</c:v>
                </c:pt>
                <c:pt idx="881">
                  <c:v>5.33</c:v>
                </c:pt>
                <c:pt idx="882">
                  <c:v>5.33</c:v>
                </c:pt>
                <c:pt idx="883">
                  <c:v>5.33</c:v>
                </c:pt>
                <c:pt idx="884">
                  <c:v>5.33</c:v>
                </c:pt>
                <c:pt idx="885">
                  <c:v>5.33</c:v>
                </c:pt>
                <c:pt idx="886">
                  <c:v>5.33</c:v>
                </c:pt>
                <c:pt idx="887">
                  <c:v>5.33</c:v>
                </c:pt>
                <c:pt idx="888">
                  <c:v>5.33</c:v>
                </c:pt>
                <c:pt idx="889">
                  <c:v>5.33</c:v>
                </c:pt>
                <c:pt idx="890">
                  <c:v>5.33</c:v>
                </c:pt>
                <c:pt idx="891">
                  <c:v>5.33</c:v>
                </c:pt>
                <c:pt idx="892">
                  <c:v>5.33</c:v>
                </c:pt>
                <c:pt idx="893">
                  <c:v>5.33</c:v>
                </c:pt>
                <c:pt idx="894">
                  <c:v>5.33</c:v>
                </c:pt>
                <c:pt idx="895">
                  <c:v>5.33</c:v>
                </c:pt>
                <c:pt idx="896">
                  <c:v>5.33</c:v>
                </c:pt>
                <c:pt idx="897">
                  <c:v>5.33</c:v>
                </c:pt>
                <c:pt idx="898">
                  <c:v>5.33</c:v>
                </c:pt>
                <c:pt idx="899">
                  <c:v>5.33</c:v>
                </c:pt>
                <c:pt idx="900">
                  <c:v>5.33</c:v>
                </c:pt>
                <c:pt idx="901">
                  <c:v>5.33</c:v>
                </c:pt>
                <c:pt idx="902">
                  <c:v>5.33</c:v>
                </c:pt>
                <c:pt idx="903">
                  <c:v>5.33</c:v>
                </c:pt>
                <c:pt idx="904">
                  <c:v>5.33</c:v>
                </c:pt>
                <c:pt idx="905">
                  <c:v>5.33</c:v>
                </c:pt>
                <c:pt idx="906">
                  <c:v>5.33</c:v>
                </c:pt>
                <c:pt idx="907">
                  <c:v>5.33</c:v>
                </c:pt>
                <c:pt idx="908">
                  <c:v>5.33</c:v>
                </c:pt>
                <c:pt idx="909">
                  <c:v>5.33</c:v>
                </c:pt>
                <c:pt idx="910">
                  <c:v>5.33</c:v>
                </c:pt>
                <c:pt idx="911">
                  <c:v>5.33</c:v>
                </c:pt>
                <c:pt idx="912">
                  <c:v>5.33</c:v>
                </c:pt>
                <c:pt idx="913">
                  <c:v>5.33</c:v>
                </c:pt>
                <c:pt idx="914">
                  <c:v>5.33</c:v>
                </c:pt>
                <c:pt idx="915">
                  <c:v>5.33</c:v>
                </c:pt>
                <c:pt idx="916">
                  <c:v>5.33</c:v>
                </c:pt>
                <c:pt idx="917">
                  <c:v>5.33</c:v>
                </c:pt>
                <c:pt idx="918">
                  <c:v>5.33</c:v>
                </c:pt>
                <c:pt idx="919">
                  <c:v>5.33</c:v>
                </c:pt>
                <c:pt idx="920">
                  <c:v>5.33</c:v>
                </c:pt>
                <c:pt idx="921">
                  <c:v>5.33</c:v>
                </c:pt>
                <c:pt idx="922">
                  <c:v>5.33</c:v>
                </c:pt>
                <c:pt idx="923">
                  <c:v>5.33</c:v>
                </c:pt>
                <c:pt idx="924">
                  <c:v>5.33</c:v>
                </c:pt>
                <c:pt idx="925">
                  <c:v>5.33</c:v>
                </c:pt>
                <c:pt idx="926">
                  <c:v>5.33</c:v>
                </c:pt>
                <c:pt idx="927">
                  <c:v>5.33</c:v>
                </c:pt>
                <c:pt idx="928">
                  <c:v>5.33</c:v>
                </c:pt>
                <c:pt idx="929">
                  <c:v>5.33</c:v>
                </c:pt>
                <c:pt idx="930">
                  <c:v>5.33</c:v>
                </c:pt>
                <c:pt idx="931">
                  <c:v>5.33</c:v>
                </c:pt>
                <c:pt idx="932">
                  <c:v>5.33</c:v>
                </c:pt>
                <c:pt idx="933">
                  <c:v>5.33</c:v>
                </c:pt>
                <c:pt idx="934">
                  <c:v>5.33</c:v>
                </c:pt>
                <c:pt idx="935">
                  <c:v>5.33</c:v>
                </c:pt>
                <c:pt idx="936">
                  <c:v>5.33</c:v>
                </c:pt>
                <c:pt idx="937">
                  <c:v>5.33</c:v>
                </c:pt>
                <c:pt idx="938">
                  <c:v>5.33</c:v>
                </c:pt>
                <c:pt idx="939">
                  <c:v>5.33</c:v>
                </c:pt>
                <c:pt idx="940">
                  <c:v>5.33</c:v>
                </c:pt>
                <c:pt idx="941">
                  <c:v>5.33</c:v>
                </c:pt>
                <c:pt idx="942">
                  <c:v>5.33</c:v>
                </c:pt>
                <c:pt idx="943">
                  <c:v>5.33</c:v>
                </c:pt>
                <c:pt idx="944">
                  <c:v>5.33</c:v>
                </c:pt>
                <c:pt idx="945">
                  <c:v>5.33</c:v>
                </c:pt>
                <c:pt idx="946">
                  <c:v>5.33</c:v>
                </c:pt>
                <c:pt idx="947">
                  <c:v>5.33</c:v>
                </c:pt>
                <c:pt idx="948">
                  <c:v>5.33</c:v>
                </c:pt>
                <c:pt idx="949">
                  <c:v>5.33</c:v>
                </c:pt>
                <c:pt idx="950">
                  <c:v>5.33</c:v>
                </c:pt>
                <c:pt idx="951">
                  <c:v>5.33</c:v>
                </c:pt>
                <c:pt idx="952">
                  <c:v>5.33</c:v>
                </c:pt>
                <c:pt idx="953">
                  <c:v>5.33</c:v>
                </c:pt>
                <c:pt idx="954">
                  <c:v>5.33</c:v>
                </c:pt>
                <c:pt idx="955">
                  <c:v>5.33</c:v>
                </c:pt>
                <c:pt idx="956">
                  <c:v>5.33</c:v>
                </c:pt>
                <c:pt idx="957">
                  <c:v>5.33</c:v>
                </c:pt>
                <c:pt idx="958">
                  <c:v>5.33</c:v>
                </c:pt>
                <c:pt idx="959">
                  <c:v>5.33</c:v>
                </c:pt>
                <c:pt idx="960">
                  <c:v>5.33</c:v>
                </c:pt>
                <c:pt idx="961">
                  <c:v>5.33</c:v>
                </c:pt>
                <c:pt idx="962">
                  <c:v>5.33</c:v>
                </c:pt>
                <c:pt idx="963">
                  <c:v>5.33</c:v>
                </c:pt>
                <c:pt idx="964">
                  <c:v>5.33</c:v>
                </c:pt>
                <c:pt idx="965">
                  <c:v>5.33</c:v>
                </c:pt>
                <c:pt idx="966">
                  <c:v>5.33</c:v>
                </c:pt>
                <c:pt idx="967">
                  <c:v>5.33</c:v>
                </c:pt>
                <c:pt idx="968">
                  <c:v>5.33</c:v>
                </c:pt>
                <c:pt idx="969">
                  <c:v>5.33</c:v>
                </c:pt>
                <c:pt idx="970">
                  <c:v>5.33</c:v>
                </c:pt>
                <c:pt idx="971">
                  <c:v>5.33</c:v>
                </c:pt>
                <c:pt idx="972">
                  <c:v>5.33</c:v>
                </c:pt>
                <c:pt idx="973">
                  <c:v>5.33</c:v>
                </c:pt>
                <c:pt idx="974">
                  <c:v>5.33</c:v>
                </c:pt>
                <c:pt idx="975">
                  <c:v>5.33</c:v>
                </c:pt>
                <c:pt idx="976">
                  <c:v>5.33</c:v>
                </c:pt>
                <c:pt idx="977">
                  <c:v>5.33</c:v>
                </c:pt>
                <c:pt idx="978">
                  <c:v>5.33</c:v>
                </c:pt>
                <c:pt idx="979">
                  <c:v>5.33</c:v>
                </c:pt>
                <c:pt idx="980">
                  <c:v>5.33</c:v>
                </c:pt>
                <c:pt idx="981">
                  <c:v>5.33</c:v>
                </c:pt>
                <c:pt idx="982">
                  <c:v>5.33</c:v>
                </c:pt>
                <c:pt idx="983">
                  <c:v>5.33</c:v>
                </c:pt>
                <c:pt idx="984">
                  <c:v>5.33</c:v>
                </c:pt>
                <c:pt idx="985">
                  <c:v>5.33</c:v>
                </c:pt>
                <c:pt idx="986">
                  <c:v>5.33</c:v>
                </c:pt>
                <c:pt idx="987">
                  <c:v>5.33</c:v>
                </c:pt>
                <c:pt idx="988">
                  <c:v>5.33</c:v>
                </c:pt>
                <c:pt idx="989">
                  <c:v>5.33</c:v>
                </c:pt>
                <c:pt idx="990">
                  <c:v>5.33</c:v>
                </c:pt>
                <c:pt idx="991">
                  <c:v>5.33</c:v>
                </c:pt>
                <c:pt idx="992">
                  <c:v>5.33</c:v>
                </c:pt>
                <c:pt idx="993">
                  <c:v>5.33</c:v>
                </c:pt>
                <c:pt idx="994">
                  <c:v>5.33</c:v>
                </c:pt>
                <c:pt idx="995">
                  <c:v>5.33</c:v>
                </c:pt>
                <c:pt idx="996">
                  <c:v>5.33</c:v>
                </c:pt>
                <c:pt idx="997">
                  <c:v>5.33</c:v>
                </c:pt>
                <c:pt idx="998">
                  <c:v>5.33</c:v>
                </c:pt>
                <c:pt idx="999">
                  <c:v>5.33</c:v>
                </c:pt>
                <c:pt idx="1000">
                  <c:v>5.33</c:v>
                </c:pt>
                <c:pt idx="1001">
                  <c:v>5.33</c:v>
                </c:pt>
                <c:pt idx="1002">
                  <c:v>5.33</c:v>
                </c:pt>
                <c:pt idx="1003">
                  <c:v>5.33</c:v>
                </c:pt>
                <c:pt idx="1004">
                  <c:v>5.33</c:v>
                </c:pt>
                <c:pt idx="1005">
                  <c:v>5.33</c:v>
                </c:pt>
                <c:pt idx="1006">
                  <c:v>5.33</c:v>
                </c:pt>
                <c:pt idx="1007">
                  <c:v>5.33</c:v>
                </c:pt>
                <c:pt idx="1008">
                  <c:v>5.33</c:v>
                </c:pt>
                <c:pt idx="1009">
                  <c:v>5.33</c:v>
                </c:pt>
                <c:pt idx="1010">
                  <c:v>5.33</c:v>
                </c:pt>
                <c:pt idx="1011">
                  <c:v>5.33</c:v>
                </c:pt>
                <c:pt idx="1012">
                  <c:v>5.33</c:v>
                </c:pt>
                <c:pt idx="1013">
                  <c:v>5.33</c:v>
                </c:pt>
                <c:pt idx="1014">
                  <c:v>5.33</c:v>
                </c:pt>
                <c:pt idx="1015">
                  <c:v>5.33</c:v>
                </c:pt>
                <c:pt idx="1016">
                  <c:v>5.33</c:v>
                </c:pt>
                <c:pt idx="1017">
                  <c:v>5.33</c:v>
                </c:pt>
                <c:pt idx="1018">
                  <c:v>5.33</c:v>
                </c:pt>
                <c:pt idx="1019">
                  <c:v>5.33</c:v>
                </c:pt>
                <c:pt idx="1020">
                  <c:v>5.33</c:v>
                </c:pt>
                <c:pt idx="1021">
                  <c:v>5.33</c:v>
                </c:pt>
                <c:pt idx="1022">
                  <c:v>5.33</c:v>
                </c:pt>
                <c:pt idx="1023">
                  <c:v>5.33</c:v>
                </c:pt>
                <c:pt idx="1024">
                  <c:v>5.33</c:v>
                </c:pt>
                <c:pt idx="1025">
                  <c:v>5.33</c:v>
                </c:pt>
                <c:pt idx="1026">
                  <c:v>5.33</c:v>
                </c:pt>
                <c:pt idx="1027">
                  <c:v>5.33</c:v>
                </c:pt>
                <c:pt idx="1028">
                  <c:v>5.33</c:v>
                </c:pt>
                <c:pt idx="1029">
                  <c:v>5.33</c:v>
                </c:pt>
                <c:pt idx="1030">
                  <c:v>5.33</c:v>
                </c:pt>
                <c:pt idx="1031">
                  <c:v>5.33</c:v>
                </c:pt>
                <c:pt idx="1032">
                  <c:v>5.33</c:v>
                </c:pt>
                <c:pt idx="1033">
                  <c:v>5.33</c:v>
                </c:pt>
                <c:pt idx="1034">
                  <c:v>5.33</c:v>
                </c:pt>
                <c:pt idx="1035">
                  <c:v>5.33</c:v>
                </c:pt>
                <c:pt idx="1036">
                  <c:v>5.33</c:v>
                </c:pt>
                <c:pt idx="1037">
                  <c:v>5.33</c:v>
                </c:pt>
                <c:pt idx="1038">
                  <c:v>5.33</c:v>
                </c:pt>
                <c:pt idx="1039">
                  <c:v>5.33</c:v>
                </c:pt>
                <c:pt idx="1040">
                  <c:v>5.33</c:v>
                </c:pt>
                <c:pt idx="1041">
                  <c:v>5.33</c:v>
                </c:pt>
                <c:pt idx="1042">
                  <c:v>5.33</c:v>
                </c:pt>
                <c:pt idx="1043">
                  <c:v>5.33</c:v>
                </c:pt>
                <c:pt idx="1044">
                  <c:v>5.33</c:v>
                </c:pt>
                <c:pt idx="1045">
                  <c:v>5.33</c:v>
                </c:pt>
                <c:pt idx="1046">
                  <c:v>5.33</c:v>
                </c:pt>
                <c:pt idx="1047">
                  <c:v>5.33</c:v>
                </c:pt>
                <c:pt idx="1048">
                  <c:v>5.33</c:v>
                </c:pt>
                <c:pt idx="1049">
                  <c:v>5.33</c:v>
                </c:pt>
                <c:pt idx="1050">
                  <c:v>5.33</c:v>
                </c:pt>
                <c:pt idx="1051">
                  <c:v>5.33</c:v>
                </c:pt>
                <c:pt idx="1052">
                  <c:v>5.33</c:v>
                </c:pt>
                <c:pt idx="1053">
                  <c:v>5.33</c:v>
                </c:pt>
                <c:pt idx="1054">
                  <c:v>5.33</c:v>
                </c:pt>
                <c:pt idx="1055">
                  <c:v>5.33</c:v>
                </c:pt>
                <c:pt idx="1056">
                  <c:v>5.33</c:v>
                </c:pt>
                <c:pt idx="1057">
                  <c:v>5.33</c:v>
                </c:pt>
                <c:pt idx="1058">
                  <c:v>5.33</c:v>
                </c:pt>
                <c:pt idx="1059">
                  <c:v>5.33</c:v>
                </c:pt>
                <c:pt idx="1060">
                  <c:v>5.33</c:v>
                </c:pt>
                <c:pt idx="1061">
                  <c:v>5.33</c:v>
                </c:pt>
                <c:pt idx="1062">
                  <c:v>5.33</c:v>
                </c:pt>
                <c:pt idx="1063">
                  <c:v>5.33</c:v>
                </c:pt>
                <c:pt idx="1064">
                  <c:v>5.33</c:v>
                </c:pt>
                <c:pt idx="1065">
                  <c:v>5.33</c:v>
                </c:pt>
                <c:pt idx="1066">
                  <c:v>5.33</c:v>
                </c:pt>
                <c:pt idx="1067">
                  <c:v>5.33</c:v>
                </c:pt>
                <c:pt idx="1068">
                  <c:v>5.33</c:v>
                </c:pt>
                <c:pt idx="1069">
                  <c:v>5.33</c:v>
                </c:pt>
                <c:pt idx="1070">
                  <c:v>5.33</c:v>
                </c:pt>
                <c:pt idx="1071">
                  <c:v>5.33</c:v>
                </c:pt>
                <c:pt idx="1072">
                  <c:v>5.33</c:v>
                </c:pt>
                <c:pt idx="1073">
                  <c:v>5.33</c:v>
                </c:pt>
                <c:pt idx="1074">
                  <c:v>5.33</c:v>
                </c:pt>
                <c:pt idx="1075">
                  <c:v>5.33</c:v>
                </c:pt>
                <c:pt idx="1076">
                  <c:v>5.33</c:v>
                </c:pt>
                <c:pt idx="1077">
                  <c:v>5.33</c:v>
                </c:pt>
                <c:pt idx="1078">
                  <c:v>5.33</c:v>
                </c:pt>
                <c:pt idx="1079">
                  <c:v>5.33</c:v>
                </c:pt>
                <c:pt idx="1080">
                  <c:v>5.33</c:v>
                </c:pt>
                <c:pt idx="1081">
                  <c:v>5.33</c:v>
                </c:pt>
                <c:pt idx="1082">
                  <c:v>5.33</c:v>
                </c:pt>
                <c:pt idx="1083">
                  <c:v>5.33</c:v>
                </c:pt>
                <c:pt idx="1084">
                  <c:v>5.33</c:v>
                </c:pt>
                <c:pt idx="1085">
                  <c:v>5.33</c:v>
                </c:pt>
                <c:pt idx="1086">
                  <c:v>5.33</c:v>
                </c:pt>
                <c:pt idx="1087">
                  <c:v>5.33</c:v>
                </c:pt>
                <c:pt idx="1088">
                  <c:v>5.33</c:v>
                </c:pt>
                <c:pt idx="1089">
                  <c:v>5.33</c:v>
                </c:pt>
                <c:pt idx="1090">
                  <c:v>5.33</c:v>
                </c:pt>
                <c:pt idx="1091">
                  <c:v>5.33</c:v>
                </c:pt>
                <c:pt idx="1092">
                  <c:v>5.33</c:v>
                </c:pt>
                <c:pt idx="1093">
                  <c:v>5.33</c:v>
                </c:pt>
                <c:pt idx="1094">
                  <c:v>5.33</c:v>
                </c:pt>
                <c:pt idx="1095">
                  <c:v>5.33</c:v>
                </c:pt>
                <c:pt idx="1096">
                  <c:v>5.33</c:v>
                </c:pt>
                <c:pt idx="1097">
                  <c:v>5.33</c:v>
                </c:pt>
                <c:pt idx="1098">
                  <c:v>5.33</c:v>
                </c:pt>
                <c:pt idx="1099">
                  <c:v>5.33</c:v>
                </c:pt>
                <c:pt idx="1100">
                  <c:v>5.33</c:v>
                </c:pt>
                <c:pt idx="1101">
                  <c:v>5.33</c:v>
                </c:pt>
                <c:pt idx="1102">
                  <c:v>5.33</c:v>
                </c:pt>
                <c:pt idx="1103">
                  <c:v>5.33</c:v>
                </c:pt>
                <c:pt idx="1104">
                  <c:v>5.33</c:v>
                </c:pt>
                <c:pt idx="1105">
                  <c:v>5.33</c:v>
                </c:pt>
                <c:pt idx="1106">
                  <c:v>5.33</c:v>
                </c:pt>
                <c:pt idx="1107">
                  <c:v>5.33</c:v>
                </c:pt>
                <c:pt idx="1108">
                  <c:v>5.33</c:v>
                </c:pt>
                <c:pt idx="1109">
                  <c:v>5.33</c:v>
                </c:pt>
                <c:pt idx="1110">
                  <c:v>5.33</c:v>
                </c:pt>
                <c:pt idx="1111">
                  <c:v>5.33</c:v>
                </c:pt>
                <c:pt idx="1112">
                  <c:v>5.33</c:v>
                </c:pt>
                <c:pt idx="1113">
                  <c:v>5.33</c:v>
                </c:pt>
                <c:pt idx="1114">
                  <c:v>5.33</c:v>
                </c:pt>
                <c:pt idx="1115">
                  <c:v>5.33</c:v>
                </c:pt>
                <c:pt idx="1116">
                  <c:v>5.33</c:v>
                </c:pt>
                <c:pt idx="1117">
                  <c:v>5.33</c:v>
                </c:pt>
                <c:pt idx="1118">
                  <c:v>5.33</c:v>
                </c:pt>
                <c:pt idx="1119">
                  <c:v>5.33</c:v>
                </c:pt>
                <c:pt idx="1120">
                  <c:v>5.33</c:v>
                </c:pt>
                <c:pt idx="1121">
                  <c:v>5.33</c:v>
                </c:pt>
                <c:pt idx="1122">
                  <c:v>5.33</c:v>
                </c:pt>
                <c:pt idx="1123">
                  <c:v>5.33</c:v>
                </c:pt>
                <c:pt idx="1124">
                  <c:v>5.33</c:v>
                </c:pt>
                <c:pt idx="1125">
                  <c:v>5.33</c:v>
                </c:pt>
                <c:pt idx="1126">
                  <c:v>5.33</c:v>
                </c:pt>
                <c:pt idx="1127">
                  <c:v>5.33</c:v>
                </c:pt>
                <c:pt idx="1128">
                  <c:v>5.33</c:v>
                </c:pt>
                <c:pt idx="1129">
                  <c:v>5.33</c:v>
                </c:pt>
                <c:pt idx="1130">
                  <c:v>5.33</c:v>
                </c:pt>
                <c:pt idx="1131">
                  <c:v>5.33</c:v>
                </c:pt>
                <c:pt idx="1132">
                  <c:v>5.33</c:v>
                </c:pt>
                <c:pt idx="1133">
                  <c:v>5.33</c:v>
                </c:pt>
                <c:pt idx="1134">
                  <c:v>5.33</c:v>
                </c:pt>
                <c:pt idx="1135">
                  <c:v>5.33</c:v>
                </c:pt>
                <c:pt idx="1136">
                  <c:v>5.33</c:v>
                </c:pt>
                <c:pt idx="1137">
                  <c:v>5.33</c:v>
                </c:pt>
                <c:pt idx="1138">
                  <c:v>5.33</c:v>
                </c:pt>
                <c:pt idx="1139">
                  <c:v>5.33</c:v>
                </c:pt>
                <c:pt idx="1140">
                  <c:v>5.33</c:v>
                </c:pt>
                <c:pt idx="1141">
                  <c:v>5.33</c:v>
                </c:pt>
                <c:pt idx="1142">
                  <c:v>5.33</c:v>
                </c:pt>
                <c:pt idx="1143">
                  <c:v>5.33</c:v>
                </c:pt>
                <c:pt idx="1144">
                  <c:v>5.33</c:v>
                </c:pt>
                <c:pt idx="1145">
                  <c:v>5.33</c:v>
                </c:pt>
                <c:pt idx="1146">
                  <c:v>5.33</c:v>
                </c:pt>
                <c:pt idx="1147">
                  <c:v>5.33</c:v>
                </c:pt>
                <c:pt idx="1148">
                  <c:v>5.33</c:v>
                </c:pt>
                <c:pt idx="1149">
                  <c:v>5.33</c:v>
                </c:pt>
                <c:pt idx="1150">
                  <c:v>5.33</c:v>
                </c:pt>
                <c:pt idx="1151">
                  <c:v>5.33</c:v>
                </c:pt>
                <c:pt idx="1152">
                  <c:v>5.33</c:v>
                </c:pt>
                <c:pt idx="1153">
                  <c:v>5.33</c:v>
                </c:pt>
                <c:pt idx="1154">
                  <c:v>5.33</c:v>
                </c:pt>
                <c:pt idx="1155">
                  <c:v>5.33</c:v>
                </c:pt>
                <c:pt idx="1156">
                  <c:v>5.33</c:v>
                </c:pt>
                <c:pt idx="1157">
                  <c:v>5.33</c:v>
                </c:pt>
                <c:pt idx="1158">
                  <c:v>5.33</c:v>
                </c:pt>
                <c:pt idx="1159">
                  <c:v>5.33</c:v>
                </c:pt>
                <c:pt idx="1160">
                  <c:v>5.33</c:v>
                </c:pt>
                <c:pt idx="1161">
                  <c:v>5.33</c:v>
                </c:pt>
                <c:pt idx="1162">
                  <c:v>5.33</c:v>
                </c:pt>
                <c:pt idx="1163">
                  <c:v>5.33</c:v>
                </c:pt>
                <c:pt idx="1164">
                  <c:v>5.33</c:v>
                </c:pt>
                <c:pt idx="1165">
                  <c:v>5.33</c:v>
                </c:pt>
                <c:pt idx="1166">
                  <c:v>5.33</c:v>
                </c:pt>
                <c:pt idx="1167">
                  <c:v>5.33</c:v>
                </c:pt>
                <c:pt idx="1168">
                  <c:v>5.33</c:v>
                </c:pt>
                <c:pt idx="1169">
                  <c:v>5.33</c:v>
                </c:pt>
                <c:pt idx="1170">
                  <c:v>5.33</c:v>
                </c:pt>
                <c:pt idx="1171">
                  <c:v>5.33</c:v>
                </c:pt>
                <c:pt idx="1172">
                  <c:v>5.33</c:v>
                </c:pt>
                <c:pt idx="1173">
                  <c:v>5.33</c:v>
                </c:pt>
                <c:pt idx="1174">
                  <c:v>5.33</c:v>
                </c:pt>
                <c:pt idx="1175">
                  <c:v>5.33</c:v>
                </c:pt>
                <c:pt idx="1176">
                  <c:v>5.33</c:v>
                </c:pt>
                <c:pt idx="1177">
                  <c:v>5.33</c:v>
                </c:pt>
                <c:pt idx="1178">
                  <c:v>5.33</c:v>
                </c:pt>
                <c:pt idx="1179">
                  <c:v>5.33</c:v>
                </c:pt>
                <c:pt idx="1180">
                  <c:v>5.33</c:v>
                </c:pt>
                <c:pt idx="1181">
                  <c:v>5.33</c:v>
                </c:pt>
                <c:pt idx="1182">
                  <c:v>5.33</c:v>
                </c:pt>
                <c:pt idx="1183">
                  <c:v>5.33</c:v>
                </c:pt>
                <c:pt idx="1184">
                  <c:v>5.33</c:v>
                </c:pt>
                <c:pt idx="1185">
                  <c:v>5.33</c:v>
                </c:pt>
                <c:pt idx="1186">
                  <c:v>5.33</c:v>
                </c:pt>
                <c:pt idx="1187">
                  <c:v>5.33</c:v>
                </c:pt>
                <c:pt idx="1188">
                  <c:v>5.33</c:v>
                </c:pt>
                <c:pt idx="1189">
                  <c:v>5.33</c:v>
                </c:pt>
                <c:pt idx="1190">
                  <c:v>5.33</c:v>
                </c:pt>
                <c:pt idx="1191">
                  <c:v>5.33</c:v>
                </c:pt>
                <c:pt idx="1192">
                  <c:v>5.33</c:v>
                </c:pt>
                <c:pt idx="1193">
                  <c:v>5.33</c:v>
                </c:pt>
                <c:pt idx="1194">
                  <c:v>5.33</c:v>
                </c:pt>
                <c:pt idx="1195">
                  <c:v>5.33</c:v>
                </c:pt>
                <c:pt idx="1196">
                  <c:v>5.33</c:v>
                </c:pt>
                <c:pt idx="1197">
                  <c:v>5.33</c:v>
                </c:pt>
                <c:pt idx="1198">
                  <c:v>5.33</c:v>
                </c:pt>
                <c:pt idx="1199">
                  <c:v>5.33</c:v>
                </c:pt>
                <c:pt idx="1200">
                  <c:v>5.33</c:v>
                </c:pt>
                <c:pt idx="1201">
                  <c:v>5.33</c:v>
                </c:pt>
                <c:pt idx="1202">
                  <c:v>5.33</c:v>
                </c:pt>
                <c:pt idx="1203">
                  <c:v>5.33</c:v>
                </c:pt>
                <c:pt idx="1204">
                  <c:v>5.33</c:v>
                </c:pt>
                <c:pt idx="1205">
                  <c:v>5.33</c:v>
                </c:pt>
                <c:pt idx="1206">
                  <c:v>5.33</c:v>
                </c:pt>
                <c:pt idx="1207">
                  <c:v>5.33</c:v>
                </c:pt>
                <c:pt idx="1208">
                  <c:v>5.33</c:v>
                </c:pt>
                <c:pt idx="1209">
                  <c:v>5.33</c:v>
                </c:pt>
                <c:pt idx="1210">
                  <c:v>5.33</c:v>
                </c:pt>
                <c:pt idx="1211">
                  <c:v>5.33</c:v>
                </c:pt>
                <c:pt idx="1212">
                  <c:v>5.33</c:v>
                </c:pt>
                <c:pt idx="1213">
                  <c:v>5.33</c:v>
                </c:pt>
                <c:pt idx="1214">
                  <c:v>5.33</c:v>
                </c:pt>
                <c:pt idx="1215">
                  <c:v>5.33</c:v>
                </c:pt>
                <c:pt idx="1216">
                  <c:v>5.33</c:v>
                </c:pt>
                <c:pt idx="1217">
                  <c:v>5.33</c:v>
                </c:pt>
                <c:pt idx="1218">
                  <c:v>5.33</c:v>
                </c:pt>
                <c:pt idx="1219">
                  <c:v>5.33</c:v>
                </c:pt>
                <c:pt idx="1220">
                  <c:v>5.33</c:v>
                </c:pt>
                <c:pt idx="1221">
                  <c:v>5.33</c:v>
                </c:pt>
                <c:pt idx="1222">
                  <c:v>5.33</c:v>
                </c:pt>
                <c:pt idx="1223">
                  <c:v>5.33</c:v>
                </c:pt>
                <c:pt idx="1224">
                  <c:v>5.33</c:v>
                </c:pt>
                <c:pt idx="1225">
                  <c:v>5.33</c:v>
                </c:pt>
                <c:pt idx="1226">
                  <c:v>5.33</c:v>
                </c:pt>
                <c:pt idx="1227">
                  <c:v>5.33</c:v>
                </c:pt>
                <c:pt idx="1228">
                  <c:v>5.33</c:v>
                </c:pt>
                <c:pt idx="1229">
                  <c:v>5.33</c:v>
                </c:pt>
                <c:pt idx="1230">
                  <c:v>5.33</c:v>
                </c:pt>
                <c:pt idx="1231">
                  <c:v>5.33</c:v>
                </c:pt>
                <c:pt idx="1232">
                  <c:v>5.33</c:v>
                </c:pt>
                <c:pt idx="1233">
                  <c:v>5.33</c:v>
                </c:pt>
                <c:pt idx="1234">
                  <c:v>5.33</c:v>
                </c:pt>
                <c:pt idx="1235">
                  <c:v>5.33</c:v>
                </c:pt>
                <c:pt idx="1236">
                  <c:v>5.33</c:v>
                </c:pt>
                <c:pt idx="1237">
                  <c:v>5.33</c:v>
                </c:pt>
                <c:pt idx="1238">
                  <c:v>5.33</c:v>
                </c:pt>
                <c:pt idx="1239">
                  <c:v>5.33</c:v>
                </c:pt>
                <c:pt idx="1240">
                  <c:v>5.33</c:v>
                </c:pt>
                <c:pt idx="1241">
                  <c:v>5.33</c:v>
                </c:pt>
                <c:pt idx="1242">
                  <c:v>5.33</c:v>
                </c:pt>
                <c:pt idx="1243">
                  <c:v>5.33</c:v>
                </c:pt>
                <c:pt idx="1244">
                  <c:v>5.33</c:v>
                </c:pt>
                <c:pt idx="1245">
                  <c:v>5.33</c:v>
                </c:pt>
                <c:pt idx="1246">
                  <c:v>5.33</c:v>
                </c:pt>
                <c:pt idx="1247">
                  <c:v>5.33</c:v>
                </c:pt>
                <c:pt idx="1248">
                  <c:v>5.33</c:v>
                </c:pt>
                <c:pt idx="1249">
                  <c:v>5.33</c:v>
                </c:pt>
                <c:pt idx="1250">
                  <c:v>5.33</c:v>
                </c:pt>
                <c:pt idx="1251">
                  <c:v>5.33</c:v>
                </c:pt>
                <c:pt idx="1252">
                  <c:v>5.33</c:v>
                </c:pt>
                <c:pt idx="1253">
                  <c:v>5.33</c:v>
                </c:pt>
                <c:pt idx="1254">
                  <c:v>5.33</c:v>
                </c:pt>
                <c:pt idx="1255">
                  <c:v>5.33</c:v>
                </c:pt>
                <c:pt idx="1256">
                  <c:v>5.33</c:v>
                </c:pt>
                <c:pt idx="1257">
                  <c:v>5.33</c:v>
                </c:pt>
                <c:pt idx="1258">
                  <c:v>5.33</c:v>
                </c:pt>
                <c:pt idx="1259">
                  <c:v>5.33</c:v>
                </c:pt>
                <c:pt idx="1260">
                  <c:v>5.33</c:v>
                </c:pt>
                <c:pt idx="1261">
                  <c:v>5.33</c:v>
                </c:pt>
                <c:pt idx="1262">
                  <c:v>5.33</c:v>
                </c:pt>
                <c:pt idx="1263">
                  <c:v>5.33</c:v>
                </c:pt>
                <c:pt idx="1264">
                  <c:v>5.33</c:v>
                </c:pt>
                <c:pt idx="1265">
                  <c:v>5.33</c:v>
                </c:pt>
                <c:pt idx="1266">
                  <c:v>5.33</c:v>
                </c:pt>
                <c:pt idx="1267">
                  <c:v>5.33</c:v>
                </c:pt>
                <c:pt idx="1268">
                  <c:v>4.83</c:v>
                </c:pt>
                <c:pt idx="1269">
                  <c:v>4.83</c:v>
                </c:pt>
                <c:pt idx="1270">
                  <c:v>4.83</c:v>
                </c:pt>
                <c:pt idx="1271">
                  <c:v>4.83</c:v>
                </c:pt>
                <c:pt idx="1272">
                  <c:v>4.83</c:v>
                </c:pt>
                <c:pt idx="1273">
                  <c:v>4.83</c:v>
                </c:pt>
                <c:pt idx="1274">
                  <c:v>4.83</c:v>
                </c:pt>
                <c:pt idx="1275">
                  <c:v>4.83</c:v>
                </c:pt>
                <c:pt idx="1276">
                  <c:v>4.83</c:v>
                </c:pt>
                <c:pt idx="1277">
                  <c:v>4.83</c:v>
                </c:pt>
                <c:pt idx="1278">
                  <c:v>4.83</c:v>
                </c:pt>
                <c:pt idx="1279">
                  <c:v>4.83</c:v>
                </c:pt>
                <c:pt idx="1280">
                  <c:v>4.83</c:v>
                </c:pt>
                <c:pt idx="1281">
                  <c:v>4.83</c:v>
                </c:pt>
                <c:pt idx="1282">
                  <c:v>4.83</c:v>
                </c:pt>
                <c:pt idx="1283">
                  <c:v>4.83</c:v>
                </c:pt>
                <c:pt idx="1284">
                  <c:v>4.83</c:v>
                </c:pt>
                <c:pt idx="1285">
                  <c:v>4.83</c:v>
                </c:pt>
                <c:pt idx="1286">
                  <c:v>4.83</c:v>
                </c:pt>
                <c:pt idx="1287">
                  <c:v>4.83</c:v>
                </c:pt>
                <c:pt idx="1288">
                  <c:v>4.83</c:v>
                </c:pt>
                <c:pt idx="1289">
                  <c:v>4.83</c:v>
                </c:pt>
                <c:pt idx="1290">
                  <c:v>4.83</c:v>
                </c:pt>
                <c:pt idx="1291">
                  <c:v>4.83</c:v>
                </c:pt>
                <c:pt idx="1292">
                  <c:v>4.83</c:v>
                </c:pt>
                <c:pt idx="1293">
                  <c:v>4.83</c:v>
                </c:pt>
                <c:pt idx="1294">
                  <c:v>4.83</c:v>
                </c:pt>
                <c:pt idx="1295">
                  <c:v>4.83</c:v>
                </c:pt>
                <c:pt idx="1296">
                  <c:v>4.83</c:v>
                </c:pt>
                <c:pt idx="1297">
                  <c:v>4.83</c:v>
                </c:pt>
                <c:pt idx="1298">
                  <c:v>4.83</c:v>
                </c:pt>
                <c:pt idx="1299">
                  <c:v>4.83</c:v>
                </c:pt>
                <c:pt idx="1300">
                  <c:v>4.83</c:v>
                </c:pt>
                <c:pt idx="1301">
                  <c:v>4.83</c:v>
                </c:pt>
                <c:pt idx="1302">
                  <c:v>4.83</c:v>
                </c:pt>
                <c:pt idx="1303">
                  <c:v>4.83</c:v>
                </c:pt>
                <c:pt idx="1304">
                  <c:v>4.83</c:v>
                </c:pt>
                <c:pt idx="1305">
                  <c:v>4.83</c:v>
                </c:pt>
                <c:pt idx="1306">
                  <c:v>4.83</c:v>
                </c:pt>
                <c:pt idx="1307">
                  <c:v>4.83</c:v>
                </c:pt>
                <c:pt idx="1308">
                  <c:v>4.83</c:v>
                </c:pt>
                <c:pt idx="1309">
                  <c:v>4.83</c:v>
                </c:pt>
                <c:pt idx="1310">
                  <c:v>4.83</c:v>
                </c:pt>
                <c:pt idx="1311">
                  <c:v>4.83</c:v>
                </c:pt>
                <c:pt idx="1312">
                  <c:v>4.83</c:v>
                </c:pt>
                <c:pt idx="1313">
                  <c:v>4.83</c:v>
                </c:pt>
                <c:pt idx="1314">
                  <c:v>4.83</c:v>
                </c:pt>
                <c:pt idx="1315">
                  <c:v>4.83</c:v>
                </c:pt>
                <c:pt idx="1316">
                  <c:v>4.83</c:v>
                </c:pt>
                <c:pt idx="1317">
                  <c:v>4.83</c:v>
                </c:pt>
                <c:pt idx="1318">
                  <c:v>4.58</c:v>
                </c:pt>
                <c:pt idx="1319">
                  <c:v>4.58</c:v>
                </c:pt>
                <c:pt idx="1320">
                  <c:v>4.58</c:v>
                </c:pt>
                <c:pt idx="1321">
                  <c:v>4.58</c:v>
                </c:pt>
                <c:pt idx="1322">
                  <c:v>4.58</c:v>
                </c:pt>
                <c:pt idx="1323">
                  <c:v>4.58</c:v>
                </c:pt>
                <c:pt idx="1324">
                  <c:v>4.58</c:v>
                </c:pt>
                <c:pt idx="1325">
                  <c:v>4.58</c:v>
                </c:pt>
                <c:pt idx="1326">
                  <c:v>4.58</c:v>
                </c:pt>
                <c:pt idx="1327">
                  <c:v>4.58</c:v>
                </c:pt>
                <c:pt idx="1328">
                  <c:v>4.58</c:v>
                </c:pt>
                <c:pt idx="1329">
                  <c:v>4.58</c:v>
                </c:pt>
                <c:pt idx="1330">
                  <c:v>4.58</c:v>
                </c:pt>
                <c:pt idx="1331">
                  <c:v>4.58</c:v>
                </c:pt>
                <c:pt idx="1332">
                  <c:v>4.58</c:v>
                </c:pt>
                <c:pt idx="1333">
                  <c:v>4.58</c:v>
                </c:pt>
                <c:pt idx="1334">
                  <c:v>4.58</c:v>
                </c:pt>
                <c:pt idx="1335">
                  <c:v>4.58</c:v>
                </c:pt>
                <c:pt idx="1336">
                  <c:v>4.58</c:v>
                </c:pt>
                <c:pt idx="1337">
                  <c:v>4.58</c:v>
                </c:pt>
                <c:pt idx="1338">
                  <c:v>4.58</c:v>
                </c:pt>
                <c:pt idx="1339">
                  <c:v>4.58</c:v>
                </c:pt>
                <c:pt idx="1340">
                  <c:v>4.58</c:v>
                </c:pt>
                <c:pt idx="1341">
                  <c:v>4.58</c:v>
                </c:pt>
                <c:pt idx="1342">
                  <c:v>4.58</c:v>
                </c:pt>
                <c:pt idx="1343">
                  <c:v>4.58</c:v>
                </c:pt>
                <c:pt idx="1344">
                  <c:v>4.58</c:v>
                </c:pt>
                <c:pt idx="1345">
                  <c:v>4.58</c:v>
                </c:pt>
                <c:pt idx="1346">
                  <c:v>4.58</c:v>
                </c:pt>
                <c:pt idx="1347">
                  <c:v>4.58</c:v>
                </c:pt>
                <c:pt idx="1348">
                  <c:v>4.58</c:v>
                </c:pt>
                <c:pt idx="1349">
                  <c:v>4.58</c:v>
                </c:pt>
                <c:pt idx="1350">
                  <c:v>4.58</c:v>
                </c:pt>
                <c:pt idx="1351">
                  <c:v>4.58</c:v>
                </c:pt>
                <c:pt idx="1352">
                  <c:v>4.58</c:v>
                </c:pt>
                <c:pt idx="1353">
                  <c:v>4.58</c:v>
                </c:pt>
                <c:pt idx="1354">
                  <c:v>4.58</c:v>
                </c:pt>
                <c:pt idx="1355">
                  <c:v>4.58</c:v>
                </c:pt>
                <c:pt idx="1356">
                  <c:v>4.58</c:v>
                </c:pt>
                <c:pt idx="1357">
                  <c:v>4.58</c:v>
                </c:pt>
                <c:pt idx="1358">
                  <c:v>4.58</c:v>
                </c:pt>
                <c:pt idx="1359">
                  <c:v>4.33</c:v>
                </c:pt>
                <c:pt idx="1360">
                  <c:v>4.33</c:v>
                </c:pt>
                <c:pt idx="1361">
                  <c:v>4.33</c:v>
                </c:pt>
                <c:pt idx="1362">
                  <c:v>4.33</c:v>
                </c:pt>
                <c:pt idx="1363">
                  <c:v>4.33</c:v>
                </c:pt>
                <c:pt idx="1364">
                  <c:v>4.33</c:v>
                </c:pt>
                <c:pt idx="1365">
                  <c:v>4.33</c:v>
                </c:pt>
                <c:pt idx="1366">
                  <c:v>4.33</c:v>
                </c:pt>
                <c:pt idx="1367">
                  <c:v>4.33</c:v>
                </c:pt>
                <c:pt idx="1368">
                  <c:v>4.33</c:v>
                </c:pt>
                <c:pt idx="1369">
                  <c:v>4.33</c:v>
                </c:pt>
                <c:pt idx="1370">
                  <c:v>4.33</c:v>
                </c:pt>
                <c:pt idx="1371">
                  <c:v>4.33</c:v>
                </c:pt>
                <c:pt idx="1372">
                  <c:v>4.33</c:v>
                </c:pt>
                <c:pt idx="1373">
                  <c:v>4.33</c:v>
                </c:pt>
                <c:pt idx="1374">
                  <c:v>4.33</c:v>
                </c:pt>
                <c:pt idx="1375">
                  <c:v>4.33</c:v>
                </c:pt>
                <c:pt idx="1376">
                  <c:v>4.33</c:v>
                </c:pt>
                <c:pt idx="1377">
                  <c:v>4.33</c:v>
                </c:pt>
                <c:pt idx="1378">
                  <c:v>4.33</c:v>
                </c:pt>
                <c:pt idx="1379">
                  <c:v>4.33</c:v>
                </c:pt>
                <c:pt idx="1380">
                  <c:v>4.33</c:v>
                </c:pt>
                <c:pt idx="1381">
                  <c:v>4.33</c:v>
                </c:pt>
                <c:pt idx="1382">
                  <c:v>4.33</c:v>
                </c:pt>
                <c:pt idx="1383">
                  <c:v>4.33</c:v>
                </c:pt>
                <c:pt idx="1384">
                  <c:v>4.33</c:v>
                </c:pt>
                <c:pt idx="1385">
                  <c:v>4.33</c:v>
                </c:pt>
                <c:pt idx="1386">
                  <c:v>4.33</c:v>
                </c:pt>
                <c:pt idx="1387">
                  <c:v>4.33</c:v>
                </c:pt>
                <c:pt idx="1388">
                  <c:v>4.33</c:v>
                </c:pt>
                <c:pt idx="1389">
                  <c:v>4.33</c:v>
                </c:pt>
                <c:pt idx="1390">
                  <c:v>4.33</c:v>
                </c:pt>
                <c:pt idx="1391">
                  <c:v>4.33</c:v>
                </c:pt>
                <c:pt idx="1392">
                  <c:v>4.33</c:v>
                </c:pt>
                <c:pt idx="1393">
                  <c:v>4.33</c:v>
                </c:pt>
                <c:pt idx="1394">
                  <c:v>4.33</c:v>
                </c:pt>
                <c:pt idx="1395">
                  <c:v>4.33</c:v>
                </c:pt>
                <c:pt idx="1396">
                  <c:v>4.33</c:v>
                </c:pt>
                <c:pt idx="1397">
                  <c:v>4.33</c:v>
                </c:pt>
                <c:pt idx="1398">
                  <c:v>4.33</c:v>
                </c:pt>
                <c:pt idx="1399">
                  <c:v>4.33</c:v>
                </c:pt>
                <c:pt idx="1400">
                  <c:v>4.33</c:v>
                </c:pt>
                <c:pt idx="1401">
                  <c:v>4.33</c:v>
                </c:pt>
                <c:pt idx="1402">
                  <c:v>4.33</c:v>
                </c:pt>
                <c:pt idx="1403">
                  <c:v>4.33</c:v>
                </c:pt>
                <c:pt idx="1404">
                  <c:v>4.33</c:v>
                </c:pt>
                <c:pt idx="1405">
                  <c:v>4.33</c:v>
                </c:pt>
                <c:pt idx="1406">
                  <c:v>4.33</c:v>
                </c:pt>
                <c:pt idx="1407">
                  <c:v>4.33</c:v>
                </c:pt>
                <c:pt idx="1408">
                  <c:v>4.33</c:v>
                </c:pt>
                <c:pt idx="1409">
                  <c:v>4.33</c:v>
                </c:pt>
                <c:pt idx="1410">
                  <c:v>4.33</c:v>
                </c:pt>
                <c:pt idx="1411">
                  <c:v>4.33</c:v>
                </c:pt>
                <c:pt idx="1412">
                  <c:v>4.33</c:v>
                </c:pt>
                <c:pt idx="1413">
                  <c:v>4.33</c:v>
                </c:pt>
                <c:pt idx="1414">
                  <c:v>4.33</c:v>
                </c:pt>
                <c:pt idx="1415">
                  <c:v>4.33</c:v>
                </c:pt>
                <c:pt idx="1416">
                  <c:v>4.33</c:v>
                </c:pt>
                <c:pt idx="1417">
                  <c:v>4.33</c:v>
                </c:pt>
                <c:pt idx="1418">
                  <c:v>4.33</c:v>
                </c:pt>
                <c:pt idx="1419">
                  <c:v>4.33</c:v>
                </c:pt>
                <c:pt idx="1420">
                  <c:v>4.33</c:v>
                </c:pt>
                <c:pt idx="1421">
                  <c:v>4.33</c:v>
                </c:pt>
                <c:pt idx="1422">
                  <c:v>4.33</c:v>
                </c:pt>
                <c:pt idx="1423">
                  <c:v>4.33</c:v>
                </c:pt>
                <c:pt idx="1424">
                  <c:v>4.33</c:v>
                </c:pt>
                <c:pt idx="1425">
                  <c:v>4.33</c:v>
                </c:pt>
                <c:pt idx="1426">
                  <c:v>4.33</c:v>
                </c:pt>
                <c:pt idx="1427">
                  <c:v>4.33</c:v>
                </c:pt>
                <c:pt idx="1428">
                  <c:v>4.33</c:v>
                </c:pt>
                <c:pt idx="1429">
                  <c:v>4.33</c:v>
                </c:pt>
                <c:pt idx="1430">
                  <c:v>4.33</c:v>
                </c:pt>
                <c:pt idx="1431">
                  <c:v>4.33</c:v>
                </c:pt>
                <c:pt idx="1432">
                  <c:v>4.33</c:v>
                </c:pt>
                <c:pt idx="1433">
                  <c:v>4.33</c:v>
                </c:pt>
                <c:pt idx="1434">
                  <c:v>4.33</c:v>
                </c:pt>
                <c:pt idx="1435">
                  <c:v>4.33</c:v>
                </c:pt>
                <c:pt idx="1436">
                  <c:v>4.33</c:v>
                </c:pt>
                <c:pt idx="1437">
                  <c:v>4.33</c:v>
                </c:pt>
                <c:pt idx="1438">
                  <c:v>4.33</c:v>
                </c:pt>
                <c:pt idx="1439">
                  <c:v>4.33</c:v>
                </c:pt>
                <c:pt idx="1440">
                  <c:v>4.33</c:v>
                </c:pt>
                <c:pt idx="1441">
                  <c:v>4.33</c:v>
                </c:pt>
                <c:pt idx="1442">
                  <c:v>4.33</c:v>
                </c:pt>
                <c:pt idx="1443">
                  <c:v>4.33</c:v>
                </c:pt>
                <c:pt idx="1444">
                  <c:v>4.33</c:v>
                </c:pt>
                <c:pt idx="1445">
                  <c:v>4.33</c:v>
                </c:pt>
                <c:pt idx="1446">
                  <c:v>4.33</c:v>
                </c:pt>
                <c:pt idx="1447">
                  <c:v>4.33</c:v>
                </c:pt>
                <c:pt idx="1448">
                  <c:v>4.33</c:v>
                </c:pt>
                <c:pt idx="1449">
                  <c:v>4.33</c:v>
                </c:pt>
                <c:pt idx="1450">
                  <c:v>4.33</c:v>
                </c:pt>
                <c:pt idx="1451">
                  <c:v>4.33</c:v>
                </c:pt>
                <c:pt idx="1452">
                  <c:v>4.33</c:v>
                </c:pt>
                <c:pt idx="1453">
                  <c:v>4.33</c:v>
                </c:pt>
                <c:pt idx="1454">
                  <c:v>4.33</c:v>
                </c:pt>
                <c:pt idx="1455">
                  <c:v>4.33</c:v>
                </c:pt>
                <c:pt idx="1456">
                  <c:v>4.33</c:v>
                </c:pt>
                <c:pt idx="1457">
                  <c:v>4.33</c:v>
                </c:pt>
                <c:pt idx="1458">
                  <c:v>4.33</c:v>
                </c:pt>
                <c:pt idx="1459">
                  <c:v>4.33</c:v>
                </c:pt>
                <c:pt idx="1460">
                  <c:v>4.33</c:v>
                </c:pt>
                <c:pt idx="1461">
                  <c:v>4.33</c:v>
                </c:pt>
                <c:pt idx="1462">
                  <c:v>4.33</c:v>
                </c:pt>
                <c:pt idx="1463">
                  <c:v>4.33</c:v>
                </c:pt>
                <c:pt idx="1464">
                  <c:v>4.33</c:v>
                </c:pt>
                <c:pt idx="1465">
                  <c:v>4.33</c:v>
                </c:pt>
                <c:pt idx="1466">
                  <c:v>4.33</c:v>
                </c:pt>
                <c:pt idx="1467">
                  <c:v>4.33</c:v>
                </c:pt>
                <c:pt idx="1468">
                  <c:v>4.33</c:v>
                </c:pt>
                <c:pt idx="1469">
                  <c:v>4.33</c:v>
                </c:pt>
                <c:pt idx="1470">
                  <c:v>4.33</c:v>
                </c:pt>
                <c:pt idx="1471">
                  <c:v>4.33</c:v>
                </c:pt>
                <c:pt idx="1472">
                  <c:v>4.33</c:v>
                </c:pt>
                <c:pt idx="1473">
                  <c:v>4.33</c:v>
                </c:pt>
                <c:pt idx="1474">
                  <c:v>4.33</c:v>
                </c:pt>
                <c:pt idx="1475">
                  <c:v>4.33</c:v>
                </c:pt>
                <c:pt idx="1476">
                  <c:v>4.33</c:v>
                </c:pt>
                <c:pt idx="1477">
                  <c:v>4.33</c:v>
                </c:pt>
                <c:pt idx="1478">
                  <c:v>4.33</c:v>
                </c:pt>
                <c:pt idx="1479">
                  <c:v>4.33</c:v>
                </c:pt>
                <c:pt idx="1480">
                  <c:v>4.33</c:v>
                </c:pt>
                <c:pt idx="1481">
                  <c:v>4.33</c:v>
                </c:pt>
                <c:pt idx="1482">
                  <c:v>4.33</c:v>
                </c:pt>
                <c:pt idx="1483">
                  <c:v>4.33</c:v>
                </c:pt>
                <c:pt idx="1484">
                  <c:v>4.33</c:v>
                </c:pt>
                <c:pt idx="1485">
                  <c:v>4.33</c:v>
                </c:pt>
                <c:pt idx="1486">
                  <c:v>4.33</c:v>
                </c:pt>
                <c:pt idx="1487">
                  <c:v>4.33</c:v>
                </c:pt>
                <c:pt idx="1488">
                  <c:v>4.33</c:v>
                </c:pt>
                <c:pt idx="1489">
                  <c:v>4.33</c:v>
                </c:pt>
                <c:pt idx="1490">
                  <c:v>4.33</c:v>
                </c:pt>
                <c:pt idx="1491">
                  <c:v>4.33</c:v>
                </c:pt>
                <c:pt idx="1492">
                  <c:v>4.33</c:v>
                </c:pt>
                <c:pt idx="1493">
                  <c:v>4.33</c:v>
                </c:pt>
                <c:pt idx="1494">
                  <c:v>4.33</c:v>
                </c:pt>
                <c:pt idx="1495">
                  <c:v>4.33</c:v>
                </c:pt>
                <c:pt idx="1496">
                  <c:v>4.33</c:v>
                </c:pt>
                <c:pt idx="1497">
                  <c:v>4.33</c:v>
                </c:pt>
                <c:pt idx="1498">
                  <c:v>4.33</c:v>
                </c:pt>
                <c:pt idx="1499">
                  <c:v>4.33</c:v>
                </c:pt>
                <c:pt idx="1500">
                  <c:v>4.33</c:v>
                </c:pt>
                <c:pt idx="1501">
                  <c:v>4.33</c:v>
                </c:pt>
                <c:pt idx="1502">
                  <c:v>4.33</c:v>
                </c:pt>
                <c:pt idx="1503">
                  <c:v>4.33</c:v>
                </c:pt>
                <c:pt idx="1504">
                  <c:v>4.33</c:v>
                </c:pt>
                <c:pt idx="1505">
                  <c:v>4.33</c:v>
                </c:pt>
                <c:pt idx="1506">
                  <c:v>4.33</c:v>
                </c:pt>
                <c:pt idx="1507">
                  <c:v>4.33</c:v>
                </c:pt>
                <c:pt idx="1508">
                  <c:v>4.33</c:v>
                </c:pt>
                <c:pt idx="1509">
                  <c:v>4.33</c:v>
                </c:pt>
                <c:pt idx="1510">
                  <c:v>4.33</c:v>
                </c:pt>
                <c:pt idx="1511">
                  <c:v>4.33</c:v>
                </c:pt>
                <c:pt idx="1512">
                  <c:v>4.33</c:v>
                </c:pt>
                <c:pt idx="1513">
                  <c:v>4.33</c:v>
                </c:pt>
                <c:pt idx="1514">
                  <c:v>4.33</c:v>
                </c:pt>
                <c:pt idx="1515">
                  <c:v>4.33</c:v>
                </c:pt>
                <c:pt idx="1516">
                  <c:v>4.33</c:v>
                </c:pt>
                <c:pt idx="1517">
                  <c:v>4.33</c:v>
                </c:pt>
                <c:pt idx="1518">
                  <c:v>4.33</c:v>
                </c:pt>
                <c:pt idx="1519">
                  <c:v>4.33</c:v>
                </c:pt>
                <c:pt idx="1520">
                  <c:v>4.33</c:v>
                </c:pt>
                <c:pt idx="1521">
                  <c:v>4.33</c:v>
                </c:pt>
                <c:pt idx="1522">
                  <c:v>4.33</c:v>
                </c:pt>
                <c:pt idx="1523">
                  <c:v>4.33</c:v>
                </c:pt>
                <c:pt idx="1524">
                  <c:v>4.33</c:v>
                </c:pt>
                <c:pt idx="1525">
                  <c:v>4.33</c:v>
                </c:pt>
                <c:pt idx="1526">
                  <c:v>4.33</c:v>
                </c:pt>
                <c:pt idx="1527">
                  <c:v>4.33</c:v>
                </c:pt>
                <c:pt idx="1528">
                  <c:v>4.33</c:v>
                </c:pt>
                <c:pt idx="1529">
                  <c:v>4.33</c:v>
                </c:pt>
                <c:pt idx="1530">
                  <c:v>4.33</c:v>
                </c:pt>
                <c:pt idx="1531">
                  <c:v>4.33</c:v>
                </c:pt>
                <c:pt idx="1532">
                  <c:v>4.33</c:v>
                </c:pt>
                <c:pt idx="1533">
                  <c:v>4.33</c:v>
                </c:pt>
                <c:pt idx="1534">
                  <c:v>4.33</c:v>
                </c:pt>
                <c:pt idx="1535">
                  <c:v>4.33</c:v>
                </c:pt>
                <c:pt idx="1536">
                  <c:v>4.33</c:v>
                </c:pt>
                <c:pt idx="1537">
                  <c:v>4.33</c:v>
                </c:pt>
                <c:pt idx="1538">
                  <c:v>4.33</c:v>
                </c:pt>
                <c:pt idx="1539">
                  <c:v>4.33</c:v>
                </c:pt>
                <c:pt idx="1540">
                  <c:v>4.33</c:v>
                </c:pt>
                <c:pt idx="1541">
                  <c:v>4.33</c:v>
                </c:pt>
                <c:pt idx="1542">
                  <c:v>4.33</c:v>
                </c:pt>
                <c:pt idx="1543">
                  <c:v>4.33</c:v>
                </c:pt>
                <c:pt idx="1544">
                  <c:v>4.33</c:v>
                </c:pt>
                <c:pt idx="1545">
                  <c:v>4.33</c:v>
                </c:pt>
                <c:pt idx="1546">
                  <c:v>4.33</c:v>
                </c:pt>
                <c:pt idx="1547">
                  <c:v>4.33</c:v>
                </c:pt>
                <c:pt idx="1548">
                  <c:v>4.33</c:v>
                </c:pt>
                <c:pt idx="1549">
                  <c:v>4.33</c:v>
                </c:pt>
                <c:pt idx="1550">
                  <c:v>4.33</c:v>
                </c:pt>
                <c:pt idx="1551">
                  <c:v>4.33</c:v>
                </c:pt>
                <c:pt idx="1552">
                  <c:v>4.33</c:v>
                </c:pt>
                <c:pt idx="1553">
                  <c:v>4.33</c:v>
                </c:pt>
                <c:pt idx="1554">
                  <c:v>4.33</c:v>
                </c:pt>
                <c:pt idx="1555">
                  <c:v>4.33</c:v>
                </c:pt>
                <c:pt idx="1556">
                  <c:v>4.33</c:v>
                </c:pt>
                <c:pt idx="1557">
                  <c:v>4.33</c:v>
                </c:pt>
                <c:pt idx="1558">
                  <c:v>4.33</c:v>
                </c:pt>
                <c:pt idx="1559">
                  <c:v>4.33</c:v>
                </c:pt>
                <c:pt idx="1560">
                  <c:v>4.33</c:v>
                </c:pt>
                <c:pt idx="1561">
                  <c:v>4.33</c:v>
                </c:pt>
                <c:pt idx="1562">
                  <c:v>4.33</c:v>
                </c:pt>
                <c:pt idx="1563">
                  <c:v>4.33</c:v>
                </c:pt>
                <c:pt idx="1564">
                  <c:v>4.33</c:v>
                </c:pt>
                <c:pt idx="1565">
                  <c:v>4.33</c:v>
                </c:pt>
                <c:pt idx="1566">
                  <c:v>4.33</c:v>
                </c:pt>
                <c:pt idx="1567">
                  <c:v>4.33</c:v>
                </c:pt>
                <c:pt idx="1568">
                  <c:v>4.33</c:v>
                </c:pt>
                <c:pt idx="1569">
                  <c:v>4.33</c:v>
                </c:pt>
                <c:pt idx="1570">
                  <c:v>4.33</c:v>
                </c:pt>
                <c:pt idx="1571">
                  <c:v>4.33</c:v>
                </c:pt>
                <c:pt idx="1572">
                  <c:v>4.33</c:v>
                </c:pt>
                <c:pt idx="1573">
                  <c:v>4.33</c:v>
                </c:pt>
                <c:pt idx="1574">
                  <c:v>4.33</c:v>
                </c:pt>
                <c:pt idx="1575">
                  <c:v>4.33</c:v>
                </c:pt>
                <c:pt idx="1576">
                  <c:v>4.33</c:v>
                </c:pt>
                <c:pt idx="1577">
                  <c:v>4.33</c:v>
                </c:pt>
                <c:pt idx="1578">
                  <c:v>4.33</c:v>
                </c:pt>
                <c:pt idx="1579">
                  <c:v>4.33</c:v>
                </c:pt>
                <c:pt idx="1580">
                  <c:v>4.33</c:v>
                </c:pt>
                <c:pt idx="1581">
                  <c:v>4.33</c:v>
                </c:pt>
                <c:pt idx="1582">
                  <c:v>4.33</c:v>
                </c:pt>
                <c:pt idx="1583">
                  <c:v>4.33</c:v>
                </c:pt>
                <c:pt idx="1584">
                  <c:v>4.33</c:v>
                </c:pt>
                <c:pt idx="1585">
                  <c:v>4.33</c:v>
                </c:pt>
                <c:pt idx="1586">
                  <c:v>4.33</c:v>
                </c:pt>
                <c:pt idx="1587">
                  <c:v>4.33</c:v>
                </c:pt>
                <c:pt idx="1588">
                  <c:v>4.33</c:v>
                </c:pt>
                <c:pt idx="1589">
                  <c:v>4.33</c:v>
                </c:pt>
                <c:pt idx="1590">
                  <c:v>4.33</c:v>
                </c:pt>
                <c:pt idx="1591">
                  <c:v>4.33</c:v>
                </c:pt>
                <c:pt idx="1592">
                  <c:v>4.33</c:v>
                </c:pt>
                <c:pt idx="1593">
                  <c:v>4.33</c:v>
                </c:pt>
                <c:pt idx="1594">
                  <c:v>4.33</c:v>
                </c:pt>
                <c:pt idx="1595">
                  <c:v>4.33</c:v>
                </c:pt>
                <c:pt idx="1596">
                  <c:v>4.33</c:v>
                </c:pt>
                <c:pt idx="1597">
                  <c:v>4.33</c:v>
                </c:pt>
                <c:pt idx="1598">
                  <c:v>4.33</c:v>
                </c:pt>
                <c:pt idx="1599">
                  <c:v>4.33</c:v>
                </c:pt>
                <c:pt idx="1600">
                  <c:v>4.33</c:v>
                </c:pt>
                <c:pt idx="1601">
                  <c:v>4.33</c:v>
                </c:pt>
                <c:pt idx="1602">
                  <c:v>4.33</c:v>
                </c:pt>
                <c:pt idx="1603">
                  <c:v>4.33</c:v>
                </c:pt>
                <c:pt idx="1604">
                  <c:v>4.33</c:v>
                </c:pt>
                <c:pt idx="1605">
                  <c:v>4.33</c:v>
                </c:pt>
                <c:pt idx="1606">
                  <c:v>4.33</c:v>
                </c:pt>
                <c:pt idx="1607">
                  <c:v>4.33</c:v>
                </c:pt>
                <c:pt idx="1608">
                  <c:v>4.33</c:v>
                </c:pt>
                <c:pt idx="1609">
                  <c:v>4.33</c:v>
                </c:pt>
                <c:pt idx="1610">
                  <c:v>4.33</c:v>
                </c:pt>
                <c:pt idx="1611">
                  <c:v>4.33</c:v>
                </c:pt>
                <c:pt idx="1612">
                  <c:v>4.33</c:v>
                </c:pt>
                <c:pt idx="1613">
                  <c:v>4.33</c:v>
                </c:pt>
                <c:pt idx="1614">
                  <c:v>4.33</c:v>
                </c:pt>
                <c:pt idx="1615">
                  <c:v>4.33</c:v>
                </c:pt>
                <c:pt idx="1616">
                  <c:v>4.33</c:v>
                </c:pt>
                <c:pt idx="1617">
                  <c:v>4.33</c:v>
                </c:pt>
                <c:pt idx="1618">
                  <c:v>4.33</c:v>
                </c:pt>
                <c:pt idx="1619">
                  <c:v>4.33</c:v>
                </c:pt>
                <c:pt idx="1620">
                  <c:v>4.33</c:v>
                </c:pt>
                <c:pt idx="1621">
                  <c:v>4.33</c:v>
                </c:pt>
                <c:pt idx="1622">
                  <c:v>4.33</c:v>
                </c:pt>
                <c:pt idx="1623">
                  <c:v>4.33</c:v>
                </c:pt>
                <c:pt idx="1624">
                  <c:v>4.33</c:v>
                </c:pt>
                <c:pt idx="1625">
                  <c:v>4.33</c:v>
                </c:pt>
                <c:pt idx="1626">
                  <c:v>4.33</c:v>
                </c:pt>
                <c:pt idx="1627">
                  <c:v>4.33</c:v>
                </c:pt>
                <c:pt idx="1628">
                  <c:v>4.33</c:v>
                </c:pt>
                <c:pt idx="1629">
                  <c:v>4.33</c:v>
                </c:pt>
                <c:pt idx="1630">
                  <c:v>4.33</c:v>
                </c:pt>
                <c:pt idx="1631">
                  <c:v>4.33</c:v>
                </c:pt>
                <c:pt idx="1632">
                  <c:v>4.08</c:v>
                </c:pt>
                <c:pt idx="1633">
                  <c:v>4.08</c:v>
                </c:pt>
                <c:pt idx="1634">
                  <c:v>4.08</c:v>
                </c:pt>
                <c:pt idx="1635">
                  <c:v>4.08</c:v>
                </c:pt>
                <c:pt idx="1636">
                  <c:v>4.09</c:v>
                </c:pt>
                <c:pt idx="1637">
                  <c:v>4.09</c:v>
                </c:pt>
                <c:pt idx="1638">
                  <c:v>4.09</c:v>
                </c:pt>
                <c:pt idx="1639">
                  <c:v>4.09</c:v>
                </c:pt>
                <c:pt idx="1640">
                  <c:v>4.09</c:v>
                </c:pt>
                <c:pt idx="1641">
                  <c:v>4.09</c:v>
                </c:pt>
                <c:pt idx="1642">
                  <c:v>4.09</c:v>
                </c:pt>
                <c:pt idx="1643">
                  <c:v>4.09</c:v>
                </c:pt>
                <c:pt idx="1644">
                  <c:v>4.09</c:v>
                </c:pt>
                <c:pt idx="1645">
                  <c:v>4.09</c:v>
                </c:pt>
                <c:pt idx="1646">
                  <c:v>4.09</c:v>
                </c:pt>
                <c:pt idx="1647">
                  <c:v>4.09</c:v>
                </c:pt>
                <c:pt idx="1648">
                  <c:v>4.09</c:v>
                </c:pt>
                <c:pt idx="1649">
                  <c:v>4.09</c:v>
                </c:pt>
                <c:pt idx="1650">
                  <c:v>4.09</c:v>
                </c:pt>
                <c:pt idx="1651">
                  <c:v>4.09</c:v>
                </c:pt>
                <c:pt idx="1652">
                  <c:v>4.0999999999999996</c:v>
                </c:pt>
                <c:pt idx="1653">
                  <c:v>4.0999999999999996</c:v>
                </c:pt>
                <c:pt idx="1654">
                  <c:v>4.0999999999999996</c:v>
                </c:pt>
                <c:pt idx="1655">
                  <c:v>4.0999999999999996</c:v>
                </c:pt>
                <c:pt idx="1656">
                  <c:v>4.0999999999999996</c:v>
                </c:pt>
                <c:pt idx="1657">
                  <c:v>4.0999999999999996</c:v>
                </c:pt>
                <c:pt idx="1658">
                  <c:v>4.0999999999999996</c:v>
                </c:pt>
                <c:pt idx="1659">
                  <c:v>4.0999999999999996</c:v>
                </c:pt>
                <c:pt idx="1660">
                  <c:v>4.1100000000000003</c:v>
                </c:pt>
                <c:pt idx="1661">
                  <c:v>4.1100000000000003</c:v>
                </c:pt>
                <c:pt idx="1662">
                  <c:v>4.1100000000000003</c:v>
                </c:pt>
                <c:pt idx="1663">
                  <c:v>4.1100000000000003</c:v>
                </c:pt>
                <c:pt idx="1664">
                  <c:v>4.1100000000000003</c:v>
                </c:pt>
                <c:pt idx="1665">
                  <c:v>4.1100000000000003</c:v>
                </c:pt>
                <c:pt idx="1666">
                  <c:v>4.1100000000000003</c:v>
                </c:pt>
                <c:pt idx="1667">
                  <c:v>4.1100000000000003</c:v>
                </c:pt>
                <c:pt idx="1668">
                  <c:v>4.1100000000000003</c:v>
                </c:pt>
                <c:pt idx="1669">
                  <c:v>4.1100000000000003</c:v>
                </c:pt>
                <c:pt idx="1670">
                  <c:v>4.1100000000000003</c:v>
                </c:pt>
                <c:pt idx="1671">
                  <c:v>4.12</c:v>
                </c:pt>
                <c:pt idx="1672">
                  <c:v>4.12</c:v>
                </c:pt>
                <c:pt idx="1673">
                  <c:v>4.12</c:v>
                </c:pt>
                <c:pt idx="1674">
                  <c:v>3.87</c:v>
                </c:pt>
                <c:pt idx="1675">
                  <c:v>3.86</c:v>
                </c:pt>
                <c:pt idx="1676">
                  <c:v>3.86</c:v>
                </c:pt>
                <c:pt idx="1677">
                  <c:v>3.86</c:v>
                </c:pt>
                <c:pt idx="1678">
                  <c:v>3.87</c:v>
                </c:pt>
                <c:pt idx="1679">
                  <c:v>3.87</c:v>
                </c:pt>
                <c:pt idx="1680">
                  <c:v>3.87</c:v>
                </c:pt>
                <c:pt idx="1681">
                  <c:v>3.87</c:v>
                </c:pt>
                <c:pt idx="1682">
                  <c:v>3.87</c:v>
                </c:pt>
                <c:pt idx="1683">
                  <c:v>3.87</c:v>
                </c:pt>
                <c:pt idx="1684">
                  <c:v>3.87</c:v>
                </c:pt>
                <c:pt idx="1685">
                  <c:v>3.87</c:v>
                </c:pt>
                <c:pt idx="1686">
                  <c:v>3.87</c:v>
                </c:pt>
                <c:pt idx="1687">
                  <c:v>3.87</c:v>
                </c:pt>
                <c:pt idx="1688">
                  <c:v>3.88</c:v>
                </c:pt>
                <c:pt idx="1689">
                  <c:v>3.88</c:v>
                </c:pt>
                <c:pt idx="1690">
                  <c:v>3.88</c:v>
                </c:pt>
                <c:pt idx="1691">
                  <c:v>3.88</c:v>
                </c:pt>
                <c:pt idx="1692">
                  <c:v>3.88</c:v>
                </c:pt>
                <c:pt idx="1693">
                  <c:v>3.88</c:v>
                </c:pt>
                <c:pt idx="1694">
                  <c:v>3.88</c:v>
                </c:pt>
                <c:pt idx="1695">
                  <c:v>3.88</c:v>
                </c:pt>
                <c:pt idx="1696">
                  <c:v>3.88</c:v>
                </c:pt>
                <c:pt idx="1697">
                  <c:v>3.88</c:v>
                </c:pt>
                <c:pt idx="1698">
                  <c:v>3.88</c:v>
                </c:pt>
                <c:pt idx="1699">
                  <c:v>3.88</c:v>
                </c:pt>
                <c:pt idx="1700">
                  <c:v>3.88</c:v>
                </c:pt>
                <c:pt idx="1701">
                  <c:v>3.88</c:v>
                </c:pt>
                <c:pt idx="1702">
                  <c:v>3.88</c:v>
                </c:pt>
                <c:pt idx="1703">
                  <c:v>3.89</c:v>
                </c:pt>
                <c:pt idx="1704">
                  <c:v>3.89</c:v>
                </c:pt>
                <c:pt idx="1705">
                  <c:v>3.89</c:v>
                </c:pt>
                <c:pt idx="1706">
                  <c:v>3.89</c:v>
                </c:pt>
                <c:pt idx="1707">
                  <c:v>3.89</c:v>
                </c:pt>
                <c:pt idx="1708">
                  <c:v>3.89</c:v>
                </c:pt>
                <c:pt idx="1709">
                  <c:v>3.89</c:v>
                </c:pt>
                <c:pt idx="1710">
                  <c:v>3.89</c:v>
                </c:pt>
                <c:pt idx="1711">
                  <c:v>3.89</c:v>
                </c:pt>
                <c:pt idx="1712">
                  <c:v>3.89</c:v>
                </c:pt>
                <c:pt idx="1713">
                  <c:v>3.89</c:v>
                </c:pt>
                <c:pt idx="1714">
                  <c:v>3.89</c:v>
                </c:pt>
                <c:pt idx="1715">
                  <c:v>3.89</c:v>
                </c:pt>
                <c:pt idx="1716">
                  <c:v>3.64</c:v>
                </c:pt>
                <c:pt idx="1717">
                  <c:v>3.64</c:v>
                </c:pt>
                <c:pt idx="1718">
                  <c:v>3.64</c:v>
                </c:pt>
                <c:pt idx="1719">
                  <c:v>3.64</c:v>
                </c:pt>
                <c:pt idx="1720">
                  <c:v>3.64</c:v>
                </c:pt>
                <c:pt idx="1721">
                  <c:v>3.64</c:v>
                </c:pt>
                <c:pt idx="1722">
                  <c:v>3.64</c:v>
                </c:pt>
                <c:pt idx="1723">
                  <c:v>3.64</c:v>
                </c:pt>
                <c:pt idx="1724">
                  <c:v>3.64</c:v>
                </c:pt>
                <c:pt idx="1725">
                  <c:v>3.64</c:v>
                </c:pt>
                <c:pt idx="1726">
                  <c:v>3.64</c:v>
                </c:pt>
                <c:pt idx="1727">
                  <c:v>3.64</c:v>
                </c:pt>
                <c:pt idx="1728">
                  <c:v>3.64</c:v>
                </c:pt>
                <c:pt idx="1729">
                  <c:v>3.64</c:v>
                </c:pt>
                <c:pt idx="1730">
                  <c:v>3.64</c:v>
                </c:pt>
                <c:pt idx="1731">
                  <c:v>3.64</c:v>
                </c:pt>
                <c:pt idx="1732">
                  <c:v>3.64</c:v>
                </c:pt>
                <c:pt idx="1733">
                  <c:v>3.64</c:v>
                </c:pt>
                <c:pt idx="1734">
                  <c:v>3.64</c:v>
                </c:pt>
                <c:pt idx="1735">
                  <c:v>3.64</c:v>
                </c:pt>
                <c:pt idx="1736">
                  <c:v>3.64</c:v>
                </c:pt>
                <c:pt idx="1737">
                  <c:v>3.64</c:v>
                </c:pt>
                <c:pt idx="1738">
                  <c:v>3.64</c:v>
                </c:pt>
                <c:pt idx="1739">
                  <c:v>3.64</c:v>
                </c:pt>
                <c:pt idx="1740">
                  <c:v>3.64</c:v>
                </c:pt>
                <c:pt idx="1741">
                  <c:v>3.64</c:v>
                </c:pt>
                <c:pt idx="1742">
                  <c:v>3.64</c:v>
                </c:pt>
                <c:pt idx="1743">
                  <c:v>3.64</c:v>
                </c:pt>
                <c:pt idx="1744">
                  <c:v>3.64</c:v>
                </c:pt>
                <c:pt idx="1745">
                  <c:v>3.64</c:v>
                </c:pt>
                <c:pt idx="1746">
                  <c:v>3.64</c:v>
                </c:pt>
                <c:pt idx="1747">
                  <c:v>3.64</c:v>
                </c:pt>
                <c:pt idx="1748">
                  <c:v>3.64</c:v>
                </c:pt>
                <c:pt idx="1749">
                  <c:v>3.64</c:v>
                </c:pt>
                <c:pt idx="1750">
                  <c:v>3.64</c:v>
                </c:pt>
                <c:pt idx="1751">
                  <c:v>3.64</c:v>
                </c:pt>
                <c:pt idx="1752">
                  <c:v>3.64</c:v>
                </c:pt>
                <c:pt idx="1753">
                  <c:v>3.64</c:v>
                </c:pt>
                <c:pt idx="1754">
                  <c:v>3.64</c:v>
                </c:pt>
                <c:pt idx="1755">
                  <c:v>3.64</c:v>
                </c:pt>
                <c:pt idx="1756">
                  <c:v>3.64</c:v>
                </c:pt>
                <c:pt idx="1757">
                  <c:v>3.64</c:v>
                </c:pt>
                <c:pt idx="1758">
                  <c:v>3.64</c:v>
                </c:pt>
                <c:pt idx="1759">
                  <c:v>3.64</c:v>
                </c:pt>
                <c:pt idx="1760">
                  <c:v>3.64</c:v>
                </c:pt>
                <c:pt idx="1761">
                  <c:v>3.64</c:v>
                </c:pt>
                <c:pt idx="1762">
                  <c:v>3.64</c:v>
                </c:pt>
                <c:pt idx="1763">
                  <c:v>3.64</c:v>
                </c:pt>
                <c:pt idx="1764">
                  <c:v>3.64</c:v>
                </c:pt>
                <c:pt idx="1765">
                  <c:v>3.64</c:v>
                </c:pt>
                <c:pt idx="1766">
                  <c:v>3.64</c:v>
                </c:pt>
                <c:pt idx="1767">
                  <c:v>3.64</c:v>
                </c:pt>
                <c:pt idx="1768">
                  <c:v>3.64</c:v>
                </c:pt>
                <c:pt idx="1769">
                  <c:v>3.64</c:v>
                </c:pt>
                <c:pt idx="1770">
                  <c:v>3.64</c:v>
                </c:pt>
                <c:pt idx="1771">
                  <c:v>3.64</c:v>
                </c:pt>
                <c:pt idx="1772">
                  <c:v>3.64</c:v>
                </c:pt>
                <c:pt idx="1773">
                  <c:v>3.64</c:v>
                </c:pt>
                <c:pt idx="1774">
                  <c:v>3.64</c:v>
                </c:pt>
                <c:pt idx="1775">
                  <c:v>3.64</c:v>
                </c:pt>
                <c:pt idx="1776">
                  <c:v>3.64</c:v>
                </c:pt>
                <c:pt idx="1777">
                  <c:v>3.64</c:v>
                </c:pt>
                <c:pt idx="1778">
                  <c:v>3.64</c:v>
                </c:pt>
                <c:pt idx="1779">
                  <c:v>3.64</c:v>
                </c:pt>
                <c:pt idx="1780">
                  <c:v>3.64</c:v>
                </c:pt>
                <c:pt idx="1781">
                  <c:v>3.64</c:v>
                </c:pt>
                <c:pt idx="1782">
                  <c:v>3.64</c:v>
                </c:pt>
                <c:pt idx="1783">
                  <c:v>3.64</c:v>
                </c:pt>
                <c:pt idx="1784">
                  <c:v>3.64</c:v>
                </c:pt>
                <c:pt idx="1785">
                  <c:v>3.64</c:v>
                </c:pt>
                <c:pt idx="1786">
                  <c:v>3.64</c:v>
                </c:pt>
                <c:pt idx="1787">
                  <c:v>3.64</c:v>
                </c:pt>
                <c:pt idx="1788">
                  <c:v>3.64</c:v>
                </c:pt>
                <c:pt idx="1789">
                  <c:v>3.64</c:v>
                </c:pt>
                <c:pt idx="1790">
                  <c:v>3.64</c:v>
                </c:pt>
                <c:pt idx="1791">
                  <c:v>3.64</c:v>
                </c:pt>
                <c:pt idx="1792">
                  <c:v>3.64</c:v>
                </c:pt>
                <c:pt idx="1793">
                  <c:v>3.64</c:v>
                </c:pt>
                <c:pt idx="1794">
                  <c:v>3.64</c:v>
                </c:pt>
                <c:pt idx="1795">
                  <c:v>3.64</c:v>
                </c:pt>
                <c:pt idx="1796">
                  <c:v>3.64</c:v>
                </c:pt>
                <c:pt idx="1797">
                  <c:v>3.64</c:v>
                </c:pt>
                <c:pt idx="1798">
                  <c:v>3.64</c:v>
                </c:pt>
                <c:pt idx="1799">
                  <c:v>3.64</c:v>
                </c:pt>
                <c:pt idx="1800">
                  <c:v>3.64</c:v>
                </c:pt>
                <c:pt idx="1801">
                  <c:v>3.64</c:v>
                </c:pt>
                <c:pt idx="1802">
                  <c:v>3.64</c:v>
                </c:pt>
                <c:pt idx="1803">
                  <c:v>3.64</c:v>
                </c:pt>
                <c:pt idx="1804">
                  <c:v>3.64</c:v>
                </c:pt>
                <c:pt idx="1805">
                  <c:v>3.64</c:v>
                </c:pt>
                <c:pt idx="1806">
                  <c:v>3.64</c:v>
                </c:pt>
                <c:pt idx="1807">
                  <c:v>3.64</c:v>
                </c:pt>
                <c:pt idx="1808">
                  <c:v>3.64</c:v>
                </c:pt>
                <c:pt idx="1809">
                  <c:v>3.64</c:v>
                </c:pt>
                <c:pt idx="1810">
                  <c:v>3.64</c:v>
                </c:pt>
                <c:pt idx="1811">
                  <c:v>3.64</c:v>
                </c:pt>
                <c:pt idx="1812">
                  <c:v>3.64</c:v>
                </c:pt>
                <c:pt idx="1813">
                  <c:v>3.64</c:v>
                </c:pt>
                <c:pt idx="1814">
                  <c:v>3.64</c:v>
                </c:pt>
                <c:pt idx="1815">
                  <c:v>3.64</c:v>
                </c:pt>
                <c:pt idx="1816">
                  <c:v>3.64</c:v>
                </c:pt>
                <c:pt idx="1817">
                  <c:v>3.64</c:v>
                </c:pt>
                <c:pt idx="1818">
                  <c:v>3.64</c:v>
                </c:pt>
                <c:pt idx="1819">
                  <c:v>3.64</c:v>
                </c:pt>
                <c:pt idx="1820">
                  <c:v>3.64</c:v>
                </c:pt>
                <c:pt idx="1821">
                  <c:v>3.64</c:v>
                </c:pt>
                <c:pt idx="1822">
                  <c:v>3.64</c:v>
                </c:pt>
                <c:pt idx="1823">
                  <c:v>3.64</c:v>
                </c:pt>
                <c:pt idx="1824">
                  <c:v>3.64</c:v>
                </c:pt>
                <c:pt idx="1825">
                  <c:v>3.64</c:v>
                </c:pt>
                <c:pt idx="1826">
                  <c:v>3.64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157-42EB-946E-039E032E976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87006767"/>
        <c:axId val="487011567"/>
      </c:lineChart>
      <c:dateAx>
        <c:axId val="487006767"/>
        <c:scaling>
          <c:orientation val="minMax"/>
        </c:scaling>
        <c:delete val="0"/>
        <c:axPos val="b"/>
        <c:numFmt formatCode="m/d/yyyy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87011567"/>
        <c:crosses val="autoZero"/>
        <c:auto val="1"/>
        <c:lblOffset val="100"/>
        <c:baseTimeUnit val="days"/>
        <c:majorUnit val="3"/>
        <c:majorTimeUnit val="months"/>
      </c:dateAx>
      <c:valAx>
        <c:axId val="487011567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.0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87006767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1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GDP!$B$1</c:f>
              <c:strCache>
                <c:ptCount val="1"/>
                <c:pt idx="0">
                  <c:v>US Real GDP - Q/Q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GDP!$A$2:$A$18</c:f>
              <c:numCache>
                <c:formatCode>m/d/yyyy</c:formatCode>
                <c:ptCount val="17"/>
                <c:pt idx="0">
                  <c:v>44561</c:v>
                </c:pt>
                <c:pt idx="1">
                  <c:v>44651</c:v>
                </c:pt>
                <c:pt idx="2">
                  <c:v>44742</c:v>
                </c:pt>
                <c:pt idx="3">
                  <c:v>44834</c:v>
                </c:pt>
                <c:pt idx="4">
                  <c:v>44926</c:v>
                </c:pt>
                <c:pt idx="5">
                  <c:v>45016</c:v>
                </c:pt>
                <c:pt idx="6">
                  <c:v>45107</c:v>
                </c:pt>
                <c:pt idx="7">
                  <c:v>45199</c:v>
                </c:pt>
                <c:pt idx="8">
                  <c:v>45291</c:v>
                </c:pt>
                <c:pt idx="9">
                  <c:v>45382</c:v>
                </c:pt>
                <c:pt idx="10">
                  <c:v>45473</c:v>
                </c:pt>
                <c:pt idx="11">
                  <c:v>45565</c:v>
                </c:pt>
                <c:pt idx="12">
                  <c:v>45657</c:v>
                </c:pt>
                <c:pt idx="13">
                  <c:v>45747</c:v>
                </c:pt>
                <c:pt idx="14">
                  <c:v>45838</c:v>
                </c:pt>
                <c:pt idx="15">
                  <c:v>45930</c:v>
                </c:pt>
                <c:pt idx="16">
                  <c:v>46022</c:v>
                </c:pt>
              </c:numCache>
            </c:numRef>
          </c:cat>
          <c:val>
            <c:numRef>
              <c:f>GDP!$B$2:$B$18</c:f>
              <c:numCache>
                <c:formatCode>General</c:formatCode>
                <c:ptCount val="17"/>
                <c:pt idx="0">
                  <c:v>7</c:v>
                </c:pt>
                <c:pt idx="1">
                  <c:v>-1</c:v>
                </c:pt>
                <c:pt idx="2">
                  <c:v>0.6</c:v>
                </c:pt>
                <c:pt idx="3">
                  <c:v>2.9</c:v>
                </c:pt>
                <c:pt idx="4">
                  <c:v>2.8</c:v>
                </c:pt>
                <c:pt idx="5">
                  <c:v>2.9</c:v>
                </c:pt>
                <c:pt idx="6">
                  <c:v>2.5</c:v>
                </c:pt>
                <c:pt idx="7">
                  <c:v>4.7</c:v>
                </c:pt>
                <c:pt idx="8">
                  <c:v>3.4</c:v>
                </c:pt>
                <c:pt idx="9">
                  <c:v>0.8</c:v>
                </c:pt>
                <c:pt idx="10">
                  <c:v>3.6</c:v>
                </c:pt>
                <c:pt idx="11">
                  <c:v>3.3</c:v>
                </c:pt>
                <c:pt idx="12">
                  <c:v>1.9</c:v>
                </c:pt>
                <c:pt idx="13">
                  <c:v>-0.6</c:v>
                </c:pt>
                <c:pt idx="14">
                  <c:v>3.8</c:v>
                </c:pt>
                <c:pt idx="15">
                  <c:v>4.4000000000000004</c:v>
                </c:pt>
                <c:pt idx="16">
                  <c:v>0.7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C9C-412D-89FA-8A34323B2D6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055090639"/>
        <c:axId val="2055091119"/>
      </c:barChart>
      <c:dateAx>
        <c:axId val="2055090639"/>
        <c:scaling>
          <c:orientation val="minMax"/>
        </c:scaling>
        <c:delete val="0"/>
        <c:axPos val="b"/>
        <c:numFmt formatCode="m/d/yyyy" sourceLinked="1"/>
        <c:majorTickMark val="out"/>
        <c:minorTickMark val="none"/>
        <c:tickLblPos val="low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055091119"/>
        <c:crosses val="autoZero"/>
        <c:auto val="1"/>
        <c:lblOffset val="100"/>
        <c:baseTimeUnit val="months"/>
        <c:majorUnit val="6"/>
        <c:majorTimeUnit val="months"/>
        <c:minorUnit val="6"/>
        <c:minorTimeUnit val="months"/>
      </c:dateAx>
      <c:valAx>
        <c:axId val="2055091119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.0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055090639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000" b="1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pPr>
            <a:r>
              <a:rPr lang="en-US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Consumer Price Index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1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defRPr>
          </a:pPr>
          <a:endParaRPr lang="en-US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'CPI &amp; Core CPI'!$B$1</c:f>
              <c:strCache>
                <c:ptCount val="1"/>
                <c:pt idx="0">
                  <c:v>CPI - YOY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'CPI &amp; Core CPI'!$A$2:$A$62</c:f>
              <c:numCache>
                <c:formatCode>m/d/yyyy</c:formatCode>
                <c:ptCount val="61"/>
                <c:pt idx="0">
                  <c:v>44255</c:v>
                </c:pt>
                <c:pt idx="1">
                  <c:v>44286</c:v>
                </c:pt>
                <c:pt idx="2">
                  <c:v>44316</c:v>
                </c:pt>
                <c:pt idx="3">
                  <c:v>44347</c:v>
                </c:pt>
                <c:pt idx="4">
                  <c:v>44377</c:v>
                </c:pt>
                <c:pt idx="5">
                  <c:v>44408</c:v>
                </c:pt>
                <c:pt idx="6">
                  <c:v>44439</c:v>
                </c:pt>
                <c:pt idx="7">
                  <c:v>44469</c:v>
                </c:pt>
                <c:pt idx="8">
                  <c:v>44500</c:v>
                </c:pt>
                <c:pt idx="9">
                  <c:v>44530</c:v>
                </c:pt>
                <c:pt idx="10">
                  <c:v>44561</c:v>
                </c:pt>
                <c:pt idx="11">
                  <c:v>44592</c:v>
                </c:pt>
                <c:pt idx="12">
                  <c:v>44620</c:v>
                </c:pt>
                <c:pt idx="13">
                  <c:v>44651</c:v>
                </c:pt>
                <c:pt idx="14">
                  <c:v>44681</c:v>
                </c:pt>
                <c:pt idx="15">
                  <c:v>44712</c:v>
                </c:pt>
                <c:pt idx="16">
                  <c:v>44742</c:v>
                </c:pt>
                <c:pt idx="17">
                  <c:v>44773</c:v>
                </c:pt>
                <c:pt idx="18">
                  <c:v>44804</c:v>
                </c:pt>
                <c:pt idx="19">
                  <c:v>44834</c:v>
                </c:pt>
                <c:pt idx="20">
                  <c:v>44865</c:v>
                </c:pt>
                <c:pt idx="21">
                  <c:v>44895</c:v>
                </c:pt>
                <c:pt idx="22">
                  <c:v>44926</c:v>
                </c:pt>
                <c:pt idx="23">
                  <c:v>44957</c:v>
                </c:pt>
                <c:pt idx="24">
                  <c:v>44985</c:v>
                </c:pt>
                <c:pt idx="25">
                  <c:v>45016</c:v>
                </c:pt>
                <c:pt idx="26">
                  <c:v>45046</c:v>
                </c:pt>
                <c:pt idx="27">
                  <c:v>45077</c:v>
                </c:pt>
                <c:pt idx="28">
                  <c:v>45107</c:v>
                </c:pt>
                <c:pt idx="29">
                  <c:v>45138</c:v>
                </c:pt>
                <c:pt idx="30">
                  <c:v>45169</c:v>
                </c:pt>
                <c:pt idx="31">
                  <c:v>45199</c:v>
                </c:pt>
                <c:pt idx="32">
                  <c:v>45230</c:v>
                </c:pt>
                <c:pt idx="33">
                  <c:v>45260</c:v>
                </c:pt>
                <c:pt idx="34">
                  <c:v>45291</c:v>
                </c:pt>
                <c:pt idx="35">
                  <c:v>45322</c:v>
                </c:pt>
                <c:pt idx="36">
                  <c:v>45351</c:v>
                </c:pt>
                <c:pt idx="37">
                  <c:v>45382</c:v>
                </c:pt>
                <c:pt idx="38">
                  <c:v>45412</c:v>
                </c:pt>
                <c:pt idx="39">
                  <c:v>45443</c:v>
                </c:pt>
                <c:pt idx="40">
                  <c:v>45473</c:v>
                </c:pt>
                <c:pt idx="41">
                  <c:v>45504</c:v>
                </c:pt>
                <c:pt idx="42">
                  <c:v>45535</c:v>
                </c:pt>
                <c:pt idx="43">
                  <c:v>45565</c:v>
                </c:pt>
                <c:pt idx="44">
                  <c:v>45596</c:v>
                </c:pt>
                <c:pt idx="45">
                  <c:v>45626</c:v>
                </c:pt>
                <c:pt idx="46">
                  <c:v>45657</c:v>
                </c:pt>
                <c:pt idx="47">
                  <c:v>45688</c:v>
                </c:pt>
                <c:pt idx="48">
                  <c:v>45716</c:v>
                </c:pt>
                <c:pt idx="49">
                  <c:v>45747</c:v>
                </c:pt>
                <c:pt idx="50">
                  <c:v>45777</c:v>
                </c:pt>
                <c:pt idx="51">
                  <c:v>45808</c:v>
                </c:pt>
                <c:pt idx="52">
                  <c:v>45838</c:v>
                </c:pt>
                <c:pt idx="53">
                  <c:v>45869</c:v>
                </c:pt>
                <c:pt idx="54">
                  <c:v>45900</c:v>
                </c:pt>
                <c:pt idx="55">
                  <c:v>45930</c:v>
                </c:pt>
                <c:pt idx="56">
                  <c:v>45961</c:v>
                </c:pt>
                <c:pt idx="57">
                  <c:v>45991</c:v>
                </c:pt>
                <c:pt idx="58">
                  <c:v>46022</c:v>
                </c:pt>
                <c:pt idx="59">
                  <c:v>46053</c:v>
                </c:pt>
                <c:pt idx="60">
                  <c:v>46081</c:v>
                </c:pt>
              </c:numCache>
            </c:numRef>
          </c:cat>
          <c:val>
            <c:numRef>
              <c:f>'CPI &amp; Core CPI'!$B$2:$B$62</c:f>
              <c:numCache>
                <c:formatCode>General</c:formatCode>
                <c:ptCount val="61"/>
                <c:pt idx="0">
                  <c:v>2.6</c:v>
                </c:pt>
                <c:pt idx="1">
                  <c:v>2.6</c:v>
                </c:pt>
                <c:pt idx="2">
                  <c:v>4.2</c:v>
                </c:pt>
                <c:pt idx="3">
                  <c:v>5</c:v>
                </c:pt>
                <c:pt idx="4">
                  <c:v>5.4</c:v>
                </c:pt>
                <c:pt idx="5">
                  <c:v>5.4</c:v>
                </c:pt>
                <c:pt idx="6">
                  <c:v>5.3</c:v>
                </c:pt>
                <c:pt idx="7">
                  <c:v>5.4</c:v>
                </c:pt>
                <c:pt idx="8">
                  <c:v>6.2</c:v>
                </c:pt>
                <c:pt idx="9">
                  <c:v>6.8</c:v>
                </c:pt>
                <c:pt idx="10">
                  <c:v>7</c:v>
                </c:pt>
                <c:pt idx="11">
                  <c:v>7.5</c:v>
                </c:pt>
                <c:pt idx="12">
                  <c:v>7.9</c:v>
                </c:pt>
                <c:pt idx="13">
                  <c:v>8.5</c:v>
                </c:pt>
                <c:pt idx="14">
                  <c:v>8.3000000000000007</c:v>
                </c:pt>
                <c:pt idx="15">
                  <c:v>8.6</c:v>
                </c:pt>
                <c:pt idx="16">
                  <c:v>9.1</c:v>
                </c:pt>
                <c:pt idx="17">
                  <c:v>8.5</c:v>
                </c:pt>
                <c:pt idx="18">
                  <c:v>8.3000000000000007</c:v>
                </c:pt>
                <c:pt idx="19">
                  <c:v>8.1999999999999993</c:v>
                </c:pt>
                <c:pt idx="20">
                  <c:v>7.7</c:v>
                </c:pt>
                <c:pt idx="21">
                  <c:v>7.1</c:v>
                </c:pt>
                <c:pt idx="22">
                  <c:v>6.5</c:v>
                </c:pt>
                <c:pt idx="23">
                  <c:v>6.4</c:v>
                </c:pt>
                <c:pt idx="24">
                  <c:v>6</c:v>
                </c:pt>
                <c:pt idx="25">
                  <c:v>5</c:v>
                </c:pt>
                <c:pt idx="26">
                  <c:v>4.9000000000000004</c:v>
                </c:pt>
                <c:pt idx="27">
                  <c:v>4</c:v>
                </c:pt>
                <c:pt idx="28">
                  <c:v>3</c:v>
                </c:pt>
                <c:pt idx="29">
                  <c:v>3.2</c:v>
                </c:pt>
                <c:pt idx="30">
                  <c:v>3.7</c:v>
                </c:pt>
                <c:pt idx="31">
                  <c:v>3.7</c:v>
                </c:pt>
                <c:pt idx="32">
                  <c:v>3.2</c:v>
                </c:pt>
                <c:pt idx="33">
                  <c:v>3.1</c:v>
                </c:pt>
                <c:pt idx="34">
                  <c:v>3.4</c:v>
                </c:pt>
                <c:pt idx="35">
                  <c:v>3.1</c:v>
                </c:pt>
                <c:pt idx="36">
                  <c:v>3.2</c:v>
                </c:pt>
                <c:pt idx="37">
                  <c:v>3.5</c:v>
                </c:pt>
                <c:pt idx="38">
                  <c:v>3.4</c:v>
                </c:pt>
                <c:pt idx="39">
                  <c:v>3.3</c:v>
                </c:pt>
                <c:pt idx="40">
                  <c:v>3</c:v>
                </c:pt>
                <c:pt idx="41">
                  <c:v>2.9</c:v>
                </c:pt>
                <c:pt idx="42">
                  <c:v>2.5</c:v>
                </c:pt>
                <c:pt idx="43">
                  <c:v>2.4</c:v>
                </c:pt>
                <c:pt idx="44">
                  <c:v>2.6</c:v>
                </c:pt>
                <c:pt idx="45">
                  <c:v>2.7</c:v>
                </c:pt>
                <c:pt idx="46">
                  <c:v>2.9</c:v>
                </c:pt>
                <c:pt idx="47">
                  <c:v>3</c:v>
                </c:pt>
                <c:pt idx="48">
                  <c:v>2.8</c:v>
                </c:pt>
                <c:pt idx="49">
                  <c:v>2.4</c:v>
                </c:pt>
                <c:pt idx="50">
                  <c:v>2.2999999999999998</c:v>
                </c:pt>
                <c:pt idx="51">
                  <c:v>2.4</c:v>
                </c:pt>
                <c:pt idx="52">
                  <c:v>2.7</c:v>
                </c:pt>
                <c:pt idx="53">
                  <c:v>2.7</c:v>
                </c:pt>
                <c:pt idx="54">
                  <c:v>2.9</c:v>
                </c:pt>
                <c:pt idx="55">
                  <c:v>3</c:v>
                </c:pt>
                <c:pt idx="56">
                  <c:v>3</c:v>
                </c:pt>
                <c:pt idx="57">
                  <c:v>2.7</c:v>
                </c:pt>
                <c:pt idx="58">
                  <c:v>2.7</c:v>
                </c:pt>
                <c:pt idx="59">
                  <c:v>2.4</c:v>
                </c:pt>
                <c:pt idx="60">
                  <c:v>2.4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8E0-4F11-8445-DF0E9E781F7E}"/>
            </c:ext>
          </c:extLst>
        </c:ser>
        <c:ser>
          <c:idx val="1"/>
          <c:order val="1"/>
          <c:tx>
            <c:strRef>
              <c:f>'CPI &amp; Core CPI'!$C$1</c:f>
              <c:strCache>
                <c:ptCount val="1"/>
                <c:pt idx="0">
                  <c:v>Core CPI - YOY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'CPI &amp; Core CPI'!$A$2:$A$62</c:f>
              <c:numCache>
                <c:formatCode>m/d/yyyy</c:formatCode>
                <c:ptCount val="61"/>
                <c:pt idx="0">
                  <c:v>44255</c:v>
                </c:pt>
                <c:pt idx="1">
                  <c:v>44286</c:v>
                </c:pt>
                <c:pt idx="2">
                  <c:v>44316</c:v>
                </c:pt>
                <c:pt idx="3">
                  <c:v>44347</c:v>
                </c:pt>
                <c:pt idx="4">
                  <c:v>44377</c:v>
                </c:pt>
                <c:pt idx="5">
                  <c:v>44408</c:v>
                </c:pt>
                <c:pt idx="6">
                  <c:v>44439</c:v>
                </c:pt>
                <c:pt idx="7">
                  <c:v>44469</c:v>
                </c:pt>
                <c:pt idx="8">
                  <c:v>44500</c:v>
                </c:pt>
                <c:pt idx="9">
                  <c:v>44530</c:v>
                </c:pt>
                <c:pt idx="10">
                  <c:v>44561</c:v>
                </c:pt>
                <c:pt idx="11">
                  <c:v>44592</c:v>
                </c:pt>
                <c:pt idx="12">
                  <c:v>44620</c:v>
                </c:pt>
                <c:pt idx="13">
                  <c:v>44651</c:v>
                </c:pt>
                <c:pt idx="14">
                  <c:v>44681</c:v>
                </c:pt>
                <c:pt idx="15">
                  <c:v>44712</c:v>
                </c:pt>
                <c:pt idx="16">
                  <c:v>44742</c:v>
                </c:pt>
                <c:pt idx="17">
                  <c:v>44773</c:v>
                </c:pt>
                <c:pt idx="18">
                  <c:v>44804</c:v>
                </c:pt>
                <c:pt idx="19">
                  <c:v>44834</c:v>
                </c:pt>
                <c:pt idx="20">
                  <c:v>44865</c:v>
                </c:pt>
                <c:pt idx="21">
                  <c:v>44895</c:v>
                </c:pt>
                <c:pt idx="22">
                  <c:v>44926</c:v>
                </c:pt>
                <c:pt idx="23">
                  <c:v>44957</c:v>
                </c:pt>
                <c:pt idx="24">
                  <c:v>44985</c:v>
                </c:pt>
                <c:pt idx="25">
                  <c:v>45016</c:v>
                </c:pt>
                <c:pt idx="26">
                  <c:v>45046</c:v>
                </c:pt>
                <c:pt idx="27">
                  <c:v>45077</c:v>
                </c:pt>
                <c:pt idx="28">
                  <c:v>45107</c:v>
                </c:pt>
                <c:pt idx="29">
                  <c:v>45138</c:v>
                </c:pt>
                <c:pt idx="30">
                  <c:v>45169</c:v>
                </c:pt>
                <c:pt idx="31">
                  <c:v>45199</c:v>
                </c:pt>
                <c:pt idx="32">
                  <c:v>45230</c:v>
                </c:pt>
                <c:pt idx="33">
                  <c:v>45260</c:v>
                </c:pt>
                <c:pt idx="34">
                  <c:v>45291</c:v>
                </c:pt>
                <c:pt idx="35">
                  <c:v>45322</c:v>
                </c:pt>
                <c:pt idx="36">
                  <c:v>45351</c:v>
                </c:pt>
                <c:pt idx="37">
                  <c:v>45382</c:v>
                </c:pt>
                <c:pt idx="38">
                  <c:v>45412</c:v>
                </c:pt>
                <c:pt idx="39">
                  <c:v>45443</c:v>
                </c:pt>
                <c:pt idx="40">
                  <c:v>45473</c:v>
                </c:pt>
                <c:pt idx="41">
                  <c:v>45504</c:v>
                </c:pt>
                <c:pt idx="42">
                  <c:v>45535</c:v>
                </c:pt>
                <c:pt idx="43">
                  <c:v>45565</c:v>
                </c:pt>
                <c:pt idx="44">
                  <c:v>45596</c:v>
                </c:pt>
                <c:pt idx="45">
                  <c:v>45626</c:v>
                </c:pt>
                <c:pt idx="46">
                  <c:v>45657</c:v>
                </c:pt>
                <c:pt idx="47">
                  <c:v>45688</c:v>
                </c:pt>
                <c:pt idx="48">
                  <c:v>45716</c:v>
                </c:pt>
                <c:pt idx="49">
                  <c:v>45747</c:v>
                </c:pt>
                <c:pt idx="50">
                  <c:v>45777</c:v>
                </c:pt>
                <c:pt idx="51">
                  <c:v>45808</c:v>
                </c:pt>
                <c:pt idx="52">
                  <c:v>45838</c:v>
                </c:pt>
                <c:pt idx="53">
                  <c:v>45869</c:v>
                </c:pt>
                <c:pt idx="54">
                  <c:v>45900</c:v>
                </c:pt>
                <c:pt idx="55">
                  <c:v>45930</c:v>
                </c:pt>
                <c:pt idx="56">
                  <c:v>45961</c:v>
                </c:pt>
                <c:pt idx="57">
                  <c:v>45991</c:v>
                </c:pt>
                <c:pt idx="58">
                  <c:v>46022</c:v>
                </c:pt>
                <c:pt idx="59">
                  <c:v>46053</c:v>
                </c:pt>
                <c:pt idx="60">
                  <c:v>46081</c:v>
                </c:pt>
              </c:numCache>
            </c:numRef>
          </c:cat>
          <c:val>
            <c:numRef>
              <c:f>'CPI &amp; Core CPI'!$C$2:$C$62</c:f>
              <c:numCache>
                <c:formatCode>General</c:formatCode>
                <c:ptCount val="61"/>
                <c:pt idx="0">
                  <c:v>1.6</c:v>
                </c:pt>
                <c:pt idx="1">
                  <c:v>1.6</c:v>
                </c:pt>
                <c:pt idx="2">
                  <c:v>3</c:v>
                </c:pt>
                <c:pt idx="3">
                  <c:v>3.8</c:v>
                </c:pt>
                <c:pt idx="4">
                  <c:v>4.4000000000000004</c:v>
                </c:pt>
                <c:pt idx="5">
                  <c:v>4.2</c:v>
                </c:pt>
                <c:pt idx="6">
                  <c:v>3.9</c:v>
                </c:pt>
                <c:pt idx="7">
                  <c:v>4</c:v>
                </c:pt>
                <c:pt idx="8">
                  <c:v>4.5999999999999996</c:v>
                </c:pt>
                <c:pt idx="9">
                  <c:v>5</c:v>
                </c:pt>
                <c:pt idx="10">
                  <c:v>5.5</c:v>
                </c:pt>
                <c:pt idx="11">
                  <c:v>6.1</c:v>
                </c:pt>
                <c:pt idx="12">
                  <c:v>6.5</c:v>
                </c:pt>
                <c:pt idx="13">
                  <c:v>6.5</c:v>
                </c:pt>
                <c:pt idx="14">
                  <c:v>6.2</c:v>
                </c:pt>
                <c:pt idx="15">
                  <c:v>6</c:v>
                </c:pt>
                <c:pt idx="16">
                  <c:v>5.9</c:v>
                </c:pt>
                <c:pt idx="17">
                  <c:v>5.9</c:v>
                </c:pt>
                <c:pt idx="18">
                  <c:v>6.3</c:v>
                </c:pt>
                <c:pt idx="19">
                  <c:v>6.6</c:v>
                </c:pt>
                <c:pt idx="20">
                  <c:v>6.3</c:v>
                </c:pt>
                <c:pt idx="21">
                  <c:v>6</c:v>
                </c:pt>
                <c:pt idx="22">
                  <c:v>5.7</c:v>
                </c:pt>
                <c:pt idx="23">
                  <c:v>5.5</c:v>
                </c:pt>
                <c:pt idx="24">
                  <c:v>5.5</c:v>
                </c:pt>
                <c:pt idx="25">
                  <c:v>5.6</c:v>
                </c:pt>
                <c:pt idx="26">
                  <c:v>5.5</c:v>
                </c:pt>
                <c:pt idx="27">
                  <c:v>5.3</c:v>
                </c:pt>
                <c:pt idx="28">
                  <c:v>4.9000000000000004</c:v>
                </c:pt>
                <c:pt idx="29">
                  <c:v>4.7</c:v>
                </c:pt>
                <c:pt idx="30">
                  <c:v>4.4000000000000004</c:v>
                </c:pt>
                <c:pt idx="31">
                  <c:v>4.0999999999999996</c:v>
                </c:pt>
                <c:pt idx="32">
                  <c:v>4</c:v>
                </c:pt>
                <c:pt idx="33">
                  <c:v>4</c:v>
                </c:pt>
                <c:pt idx="34">
                  <c:v>3.9</c:v>
                </c:pt>
                <c:pt idx="35">
                  <c:v>3.9</c:v>
                </c:pt>
                <c:pt idx="36">
                  <c:v>3.8</c:v>
                </c:pt>
                <c:pt idx="37">
                  <c:v>3.8</c:v>
                </c:pt>
                <c:pt idx="38">
                  <c:v>3.6</c:v>
                </c:pt>
                <c:pt idx="39">
                  <c:v>3.4</c:v>
                </c:pt>
                <c:pt idx="40">
                  <c:v>3.3</c:v>
                </c:pt>
                <c:pt idx="41">
                  <c:v>3.2</c:v>
                </c:pt>
                <c:pt idx="42">
                  <c:v>3.3</c:v>
                </c:pt>
                <c:pt idx="43">
                  <c:v>3.3</c:v>
                </c:pt>
                <c:pt idx="44">
                  <c:v>3.3</c:v>
                </c:pt>
                <c:pt idx="45">
                  <c:v>3.3</c:v>
                </c:pt>
                <c:pt idx="46">
                  <c:v>3.2</c:v>
                </c:pt>
                <c:pt idx="47">
                  <c:v>3.3</c:v>
                </c:pt>
                <c:pt idx="48">
                  <c:v>3.1</c:v>
                </c:pt>
                <c:pt idx="49">
                  <c:v>2.8</c:v>
                </c:pt>
                <c:pt idx="50">
                  <c:v>2.8</c:v>
                </c:pt>
                <c:pt idx="51">
                  <c:v>2.8</c:v>
                </c:pt>
                <c:pt idx="52">
                  <c:v>2.9</c:v>
                </c:pt>
                <c:pt idx="53">
                  <c:v>3.1</c:v>
                </c:pt>
                <c:pt idx="54">
                  <c:v>3.1</c:v>
                </c:pt>
                <c:pt idx="55">
                  <c:v>3</c:v>
                </c:pt>
                <c:pt idx="56">
                  <c:v>3</c:v>
                </c:pt>
                <c:pt idx="57">
                  <c:v>2.6</c:v>
                </c:pt>
                <c:pt idx="58">
                  <c:v>2.6</c:v>
                </c:pt>
                <c:pt idx="59">
                  <c:v>2.5</c:v>
                </c:pt>
                <c:pt idx="60">
                  <c:v>2.5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D8E0-4F11-8445-DF0E9E781F7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112386319"/>
        <c:axId val="2112384399"/>
      </c:lineChart>
      <c:dateAx>
        <c:axId val="2112386319"/>
        <c:scaling>
          <c:orientation val="minMax"/>
        </c:scaling>
        <c:delete val="0"/>
        <c:axPos val="b"/>
        <c:numFmt formatCode="m/d/yyyy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112384399"/>
        <c:crosses val="autoZero"/>
        <c:auto val="1"/>
        <c:lblOffset val="100"/>
        <c:baseTimeUnit val="months"/>
        <c:majorUnit val="6"/>
        <c:majorTimeUnit val="months"/>
      </c:dateAx>
      <c:valAx>
        <c:axId val="2112384399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.0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112386319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1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Employment!$B$1</c:f>
              <c:strCache>
                <c:ptCount val="1"/>
                <c:pt idx="0">
                  <c:v>Nonfarm Payrolls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Employment!$A$2:$A$14</c:f>
              <c:numCache>
                <c:formatCode>m/d/yyyy</c:formatCode>
                <c:ptCount val="13"/>
                <c:pt idx="0">
                  <c:v>45747</c:v>
                </c:pt>
                <c:pt idx="1">
                  <c:v>45777</c:v>
                </c:pt>
                <c:pt idx="2">
                  <c:v>45808</c:v>
                </c:pt>
                <c:pt idx="3">
                  <c:v>45838</c:v>
                </c:pt>
                <c:pt idx="4">
                  <c:v>45869</c:v>
                </c:pt>
                <c:pt idx="5">
                  <c:v>45900</c:v>
                </c:pt>
                <c:pt idx="6">
                  <c:v>45930</c:v>
                </c:pt>
                <c:pt idx="7">
                  <c:v>45961</c:v>
                </c:pt>
                <c:pt idx="8">
                  <c:v>45991</c:v>
                </c:pt>
                <c:pt idx="9">
                  <c:v>46022</c:v>
                </c:pt>
                <c:pt idx="10">
                  <c:v>46053</c:v>
                </c:pt>
                <c:pt idx="11">
                  <c:v>46081</c:v>
                </c:pt>
                <c:pt idx="12">
                  <c:v>46112</c:v>
                </c:pt>
              </c:numCache>
            </c:numRef>
          </c:cat>
          <c:val>
            <c:numRef>
              <c:f>Employment!$B$2:$B$14</c:f>
              <c:numCache>
                <c:formatCode>General</c:formatCode>
                <c:ptCount val="13"/>
                <c:pt idx="0">
                  <c:v>67</c:v>
                </c:pt>
                <c:pt idx="1">
                  <c:v>108</c:v>
                </c:pt>
                <c:pt idx="2">
                  <c:v>13</c:v>
                </c:pt>
                <c:pt idx="3">
                  <c:v>-20</c:v>
                </c:pt>
                <c:pt idx="4">
                  <c:v>64</c:v>
                </c:pt>
                <c:pt idx="5">
                  <c:v>-70</c:v>
                </c:pt>
                <c:pt idx="6">
                  <c:v>76</c:v>
                </c:pt>
                <c:pt idx="7">
                  <c:v>-140</c:v>
                </c:pt>
                <c:pt idx="8">
                  <c:v>41</c:v>
                </c:pt>
                <c:pt idx="9">
                  <c:v>-17</c:v>
                </c:pt>
                <c:pt idx="10">
                  <c:v>160</c:v>
                </c:pt>
                <c:pt idx="11">
                  <c:v>-133</c:v>
                </c:pt>
                <c:pt idx="12">
                  <c:v>178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746-4AE7-B5CC-13AFE218E98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540821519"/>
        <c:axId val="412279359"/>
      </c:barChart>
      <c:dateAx>
        <c:axId val="540821519"/>
        <c:scaling>
          <c:orientation val="minMax"/>
        </c:scaling>
        <c:delete val="0"/>
        <c:axPos val="b"/>
        <c:numFmt formatCode="m/d/yyyy" sourceLinked="1"/>
        <c:majorTickMark val="out"/>
        <c:minorTickMark val="none"/>
        <c:tickLblPos val="low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2279359"/>
        <c:crosses val="autoZero"/>
        <c:auto val="1"/>
        <c:lblOffset val="100"/>
        <c:baseTimeUnit val="months"/>
      </c:dateAx>
      <c:valAx>
        <c:axId val="412279359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40821519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000" b="1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ETFs - 1Q26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1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'ETF Perf 1Q26'!$B$1</c:f>
              <c:strCache>
                <c:ptCount val="1"/>
                <c:pt idx="0">
                  <c:v> HYG 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'ETF Perf 1Q26'!$A$2:$A$63</c:f>
              <c:numCache>
                <c:formatCode>m/d/yyyy</c:formatCode>
                <c:ptCount val="62"/>
                <c:pt idx="0">
                  <c:v>46022</c:v>
                </c:pt>
                <c:pt idx="1">
                  <c:v>46024</c:v>
                </c:pt>
                <c:pt idx="2">
                  <c:v>46027</c:v>
                </c:pt>
                <c:pt idx="3">
                  <c:v>46028</c:v>
                </c:pt>
                <c:pt idx="4">
                  <c:v>46029</c:v>
                </c:pt>
                <c:pt idx="5">
                  <c:v>46030</c:v>
                </c:pt>
                <c:pt idx="6">
                  <c:v>46031</c:v>
                </c:pt>
                <c:pt idx="7">
                  <c:v>46034</c:v>
                </c:pt>
                <c:pt idx="8">
                  <c:v>46035</c:v>
                </c:pt>
                <c:pt idx="9">
                  <c:v>46036</c:v>
                </c:pt>
                <c:pt idx="10">
                  <c:v>46037</c:v>
                </c:pt>
                <c:pt idx="11">
                  <c:v>46038</c:v>
                </c:pt>
                <c:pt idx="12">
                  <c:v>46042</c:v>
                </c:pt>
                <c:pt idx="13">
                  <c:v>46043</c:v>
                </c:pt>
                <c:pt idx="14">
                  <c:v>46044</c:v>
                </c:pt>
                <c:pt idx="15">
                  <c:v>46045</c:v>
                </c:pt>
                <c:pt idx="16">
                  <c:v>46048</c:v>
                </c:pt>
                <c:pt idx="17">
                  <c:v>46049</c:v>
                </c:pt>
                <c:pt idx="18">
                  <c:v>46050</c:v>
                </c:pt>
                <c:pt idx="19">
                  <c:v>46051</c:v>
                </c:pt>
                <c:pt idx="20">
                  <c:v>46052</c:v>
                </c:pt>
                <c:pt idx="21">
                  <c:v>46055</c:v>
                </c:pt>
                <c:pt idx="22">
                  <c:v>46056</c:v>
                </c:pt>
                <c:pt idx="23">
                  <c:v>46057</c:v>
                </c:pt>
                <c:pt idx="24">
                  <c:v>46058</c:v>
                </c:pt>
                <c:pt idx="25">
                  <c:v>46059</c:v>
                </c:pt>
                <c:pt idx="26">
                  <c:v>46062</c:v>
                </c:pt>
                <c:pt idx="27">
                  <c:v>46063</c:v>
                </c:pt>
                <c:pt idx="28">
                  <c:v>46064</c:v>
                </c:pt>
                <c:pt idx="29">
                  <c:v>46065</c:v>
                </c:pt>
                <c:pt idx="30">
                  <c:v>46066</c:v>
                </c:pt>
                <c:pt idx="31">
                  <c:v>46070</c:v>
                </c:pt>
                <c:pt idx="32">
                  <c:v>46071</c:v>
                </c:pt>
                <c:pt idx="33">
                  <c:v>46072</c:v>
                </c:pt>
                <c:pt idx="34">
                  <c:v>46073</c:v>
                </c:pt>
                <c:pt idx="35">
                  <c:v>46076</c:v>
                </c:pt>
                <c:pt idx="36">
                  <c:v>46077</c:v>
                </c:pt>
                <c:pt idx="37">
                  <c:v>46078</c:v>
                </c:pt>
                <c:pt idx="38">
                  <c:v>46079</c:v>
                </c:pt>
                <c:pt idx="39">
                  <c:v>46080</c:v>
                </c:pt>
                <c:pt idx="40">
                  <c:v>46083</c:v>
                </c:pt>
                <c:pt idx="41">
                  <c:v>46084</c:v>
                </c:pt>
                <c:pt idx="42">
                  <c:v>46085</c:v>
                </c:pt>
                <c:pt idx="43">
                  <c:v>46086</c:v>
                </c:pt>
                <c:pt idx="44">
                  <c:v>46087</c:v>
                </c:pt>
                <c:pt idx="45">
                  <c:v>46090</c:v>
                </c:pt>
                <c:pt idx="46">
                  <c:v>46091</c:v>
                </c:pt>
                <c:pt idx="47">
                  <c:v>46092</c:v>
                </c:pt>
                <c:pt idx="48">
                  <c:v>46093</c:v>
                </c:pt>
                <c:pt idx="49">
                  <c:v>46094</c:v>
                </c:pt>
                <c:pt idx="50">
                  <c:v>46097</c:v>
                </c:pt>
                <c:pt idx="51">
                  <c:v>46098</c:v>
                </c:pt>
                <c:pt idx="52">
                  <c:v>46099</c:v>
                </c:pt>
                <c:pt idx="53">
                  <c:v>46100</c:v>
                </c:pt>
                <c:pt idx="54">
                  <c:v>46101</c:v>
                </c:pt>
                <c:pt idx="55">
                  <c:v>46104</c:v>
                </c:pt>
                <c:pt idx="56">
                  <c:v>46105</c:v>
                </c:pt>
                <c:pt idx="57">
                  <c:v>46106</c:v>
                </c:pt>
                <c:pt idx="58">
                  <c:v>46107</c:v>
                </c:pt>
                <c:pt idx="59">
                  <c:v>46108</c:v>
                </c:pt>
                <c:pt idx="60">
                  <c:v>46111</c:v>
                </c:pt>
                <c:pt idx="61">
                  <c:v>46112</c:v>
                </c:pt>
              </c:numCache>
            </c:numRef>
          </c:cat>
          <c:val>
            <c:numRef>
              <c:f>'ETF Perf 1Q26'!$B$2:$B$63</c:f>
              <c:numCache>
                <c:formatCode>_(* #,##0.00_);_(* \(#,##0.00\);_(* "-"??_);_(@_)</c:formatCode>
                <c:ptCount val="62"/>
                <c:pt idx="0">
                  <c:v>0</c:v>
                </c:pt>
                <c:pt idx="1">
                  <c:v>4.9609368826192698E-2</c:v>
                </c:pt>
                <c:pt idx="2">
                  <c:v>0.31005845909674301</c:v>
                </c:pt>
                <c:pt idx="3">
                  <c:v>0.33486295137591598</c:v>
                </c:pt>
                <c:pt idx="4">
                  <c:v>0.31005845909674301</c:v>
                </c:pt>
                <c:pt idx="5">
                  <c:v>0.38447232020210897</c:v>
                </c:pt>
                <c:pt idx="6">
                  <c:v>0.45888618130745401</c:v>
                </c:pt>
                <c:pt idx="7">
                  <c:v>0.508495550133647</c:v>
                </c:pt>
                <c:pt idx="8">
                  <c:v>0.508495550133647</c:v>
                </c:pt>
                <c:pt idx="9">
                  <c:v>0.508495550133647</c:v>
                </c:pt>
                <c:pt idx="10">
                  <c:v>0.508495550133647</c:v>
                </c:pt>
                <c:pt idx="11">
                  <c:v>0.57050716509942601</c:v>
                </c:pt>
                <c:pt idx="12">
                  <c:v>0.31005845909674301</c:v>
                </c:pt>
                <c:pt idx="13">
                  <c:v>0.60771428778603198</c:v>
                </c:pt>
                <c:pt idx="14">
                  <c:v>0.68212814889139795</c:v>
                </c:pt>
                <c:pt idx="15">
                  <c:v>0.63251878006518403</c:v>
                </c:pt>
                <c:pt idx="16">
                  <c:v>0.68212814889139795</c:v>
                </c:pt>
                <c:pt idx="17">
                  <c:v>0.66972590275181199</c:v>
                </c:pt>
                <c:pt idx="18">
                  <c:v>0.508495550133647</c:v>
                </c:pt>
                <c:pt idx="19">
                  <c:v>0.49609330399408103</c:v>
                </c:pt>
                <c:pt idx="20">
                  <c:v>0.60771428778603198</c:v>
                </c:pt>
                <c:pt idx="21">
                  <c:v>0.66809891250688702</c:v>
                </c:pt>
                <c:pt idx="22">
                  <c:v>0.60578103603303801</c:v>
                </c:pt>
                <c:pt idx="23">
                  <c:v>0.481145667353227</c:v>
                </c:pt>
                <c:pt idx="24">
                  <c:v>0.36897364340743999</c:v>
                </c:pt>
                <c:pt idx="25">
                  <c:v>0.71795305997880299</c:v>
                </c:pt>
                <c:pt idx="26">
                  <c:v>0.85505215766054798</c:v>
                </c:pt>
                <c:pt idx="27">
                  <c:v>0.755343478448806</c:v>
                </c:pt>
                <c:pt idx="28">
                  <c:v>0.74288013371478301</c:v>
                </c:pt>
                <c:pt idx="29">
                  <c:v>0.69302598624284495</c:v>
                </c:pt>
                <c:pt idx="30">
                  <c:v>0.76780720745074005</c:v>
                </c:pt>
                <c:pt idx="31">
                  <c:v>0.71795305997880299</c:v>
                </c:pt>
                <c:pt idx="32">
                  <c:v>0.84258842865861405</c:v>
                </c:pt>
                <c:pt idx="33">
                  <c:v>0.87997923139650502</c:v>
                </c:pt>
                <c:pt idx="34">
                  <c:v>0.95476045260440101</c:v>
                </c:pt>
                <c:pt idx="35">
                  <c:v>0.79273428118669798</c:v>
                </c:pt>
                <c:pt idx="36">
                  <c:v>0.71795305997880299</c:v>
                </c:pt>
                <c:pt idx="37">
                  <c:v>0.85505215766054798</c:v>
                </c:pt>
                <c:pt idx="38">
                  <c:v>0.76780720745074005</c:v>
                </c:pt>
                <c:pt idx="39">
                  <c:v>0.60578103603303801</c:v>
                </c:pt>
                <c:pt idx="40">
                  <c:v>0.54811971784638303</c:v>
                </c:pt>
                <c:pt idx="41">
                  <c:v>0.34772478191154199</c:v>
                </c:pt>
                <c:pt idx="42">
                  <c:v>0.69841572766356497</c:v>
                </c:pt>
                <c:pt idx="43">
                  <c:v>0.29762624006177002</c:v>
                </c:pt>
                <c:pt idx="44">
                  <c:v>-0.19083627217892801</c:v>
                </c:pt>
                <c:pt idx="45">
                  <c:v>0.41034815135770603</c:v>
                </c:pt>
                <c:pt idx="46">
                  <c:v>0.24752731394413199</c:v>
                </c:pt>
                <c:pt idx="47">
                  <c:v>2.2083107084416399E-2</c:v>
                </c:pt>
                <c:pt idx="48">
                  <c:v>-0.61667541497348599</c:v>
                </c:pt>
                <c:pt idx="49">
                  <c:v>-0.80454552331193496</c:v>
                </c:pt>
                <c:pt idx="50">
                  <c:v>-0.49142867608118002</c:v>
                </c:pt>
                <c:pt idx="51">
                  <c:v>-4.0540262361747702E-2</c:v>
                </c:pt>
                <c:pt idx="52">
                  <c:v>-0.55405204552734399</c:v>
                </c:pt>
                <c:pt idx="53">
                  <c:v>-0.22841037070019601</c:v>
                </c:pt>
                <c:pt idx="54">
                  <c:v>-1.15523685333184</c:v>
                </c:pt>
                <c:pt idx="55">
                  <c:v>-0.50395350367757197</c:v>
                </c:pt>
                <c:pt idx="56">
                  <c:v>-0.84211962183320199</c:v>
                </c:pt>
                <c:pt idx="57">
                  <c:v>-0.52900277460244705</c:v>
                </c:pt>
                <c:pt idx="58">
                  <c:v>-1.15523685333184</c:v>
                </c:pt>
                <c:pt idx="59">
                  <c:v>-1.40573033111645</c:v>
                </c:pt>
                <c:pt idx="60">
                  <c:v>-1.2930080355526501</c:v>
                </c:pt>
                <c:pt idx="61">
                  <c:v>-0.35365710959250202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CA4-4DBB-9A7A-02AD2F4F48C0}"/>
            </c:ext>
          </c:extLst>
        </c:ser>
        <c:ser>
          <c:idx val="1"/>
          <c:order val="1"/>
          <c:tx>
            <c:strRef>
              <c:f>'ETF Perf 1Q26'!$C$1</c:f>
              <c:strCache>
                <c:ptCount val="1"/>
                <c:pt idx="0">
                  <c:v> LQD 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'ETF Perf 1Q26'!$A$2:$A$63</c:f>
              <c:numCache>
                <c:formatCode>m/d/yyyy</c:formatCode>
                <c:ptCount val="62"/>
                <c:pt idx="0">
                  <c:v>46022</c:v>
                </c:pt>
                <c:pt idx="1">
                  <c:v>46024</c:v>
                </c:pt>
                <c:pt idx="2">
                  <c:v>46027</c:v>
                </c:pt>
                <c:pt idx="3">
                  <c:v>46028</c:v>
                </c:pt>
                <c:pt idx="4">
                  <c:v>46029</c:v>
                </c:pt>
                <c:pt idx="5">
                  <c:v>46030</c:v>
                </c:pt>
                <c:pt idx="6">
                  <c:v>46031</c:v>
                </c:pt>
                <c:pt idx="7">
                  <c:v>46034</c:v>
                </c:pt>
                <c:pt idx="8">
                  <c:v>46035</c:v>
                </c:pt>
                <c:pt idx="9">
                  <c:v>46036</c:v>
                </c:pt>
                <c:pt idx="10">
                  <c:v>46037</c:v>
                </c:pt>
                <c:pt idx="11">
                  <c:v>46038</c:v>
                </c:pt>
                <c:pt idx="12">
                  <c:v>46042</c:v>
                </c:pt>
                <c:pt idx="13">
                  <c:v>46043</c:v>
                </c:pt>
                <c:pt idx="14">
                  <c:v>46044</c:v>
                </c:pt>
                <c:pt idx="15">
                  <c:v>46045</c:v>
                </c:pt>
                <c:pt idx="16">
                  <c:v>46048</c:v>
                </c:pt>
                <c:pt idx="17">
                  <c:v>46049</c:v>
                </c:pt>
                <c:pt idx="18">
                  <c:v>46050</c:v>
                </c:pt>
                <c:pt idx="19">
                  <c:v>46051</c:v>
                </c:pt>
                <c:pt idx="20">
                  <c:v>46052</c:v>
                </c:pt>
                <c:pt idx="21">
                  <c:v>46055</c:v>
                </c:pt>
                <c:pt idx="22">
                  <c:v>46056</c:v>
                </c:pt>
                <c:pt idx="23">
                  <c:v>46057</c:v>
                </c:pt>
                <c:pt idx="24">
                  <c:v>46058</c:v>
                </c:pt>
                <c:pt idx="25">
                  <c:v>46059</c:v>
                </c:pt>
                <c:pt idx="26">
                  <c:v>46062</c:v>
                </c:pt>
                <c:pt idx="27">
                  <c:v>46063</c:v>
                </c:pt>
                <c:pt idx="28">
                  <c:v>46064</c:v>
                </c:pt>
                <c:pt idx="29">
                  <c:v>46065</c:v>
                </c:pt>
                <c:pt idx="30">
                  <c:v>46066</c:v>
                </c:pt>
                <c:pt idx="31">
                  <c:v>46070</c:v>
                </c:pt>
                <c:pt idx="32">
                  <c:v>46071</c:v>
                </c:pt>
                <c:pt idx="33">
                  <c:v>46072</c:v>
                </c:pt>
                <c:pt idx="34">
                  <c:v>46073</c:v>
                </c:pt>
                <c:pt idx="35">
                  <c:v>46076</c:v>
                </c:pt>
                <c:pt idx="36">
                  <c:v>46077</c:v>
                </c:pt>
                <c:pt idx="37">
                  <c:v>46078</c:v>
                </c:pt>
                <c:pt idx="38">
                  <c:v>46079</c:v>
                </c:pt>
                <c:pt idx="39">
                  <c:v>46080</c:v>
                </c:pt>
                <c:pt idx="40">
                  <c:v>46083</c:v>
                </c:pt>
                <c:pt idx="41">
                  <c:v>46084</c:v>
                </c:pt>
                <c:pt idx="42">
                  <c:v>46085</c:v>
                </c:pt>
                <c:pt idx="43">
                  <c:v>46086</c:v>
                </c:pt>
                <c:pt idx="44">
                  <c:v>46087</c:v>
                </c:pt>
                <c:pt idx="45">
                  <c:v>46090</c:v>
                </c:pt>
                <c:pt idx="46">
                  <c:v>46091</c:v>
                </c:pt>
                <c:pt idx="47">
                  <c:v>46092</c:v>
                </c:pt>
                <c:pt idx="48">
                  <c:v>46093</c:v>
                </c:pt>
                <c:pt idx="49">
                  <c:v>46094</c:v>
                </c:pt>
                <c:pt idx="50">
                  <c:v>46097</c:v>
                </c:pt>
                <c:pt idx="51">
                  <c:v>46098</c:v>
                </c:pt>
                <c:pt idx="52">
                  <c:v>46099</c:v>
                </c:pt>
                <c:pt idx="53">
                  <c:v>46100</c:v>
                </c:pt>
                <c:pt idx="54">
                  <c:v>46101</c:v>
                </c:pt>
                <c:pt idx="55">
                  <c:v>46104</c:v>
                </c:pt>
                <c:pt idx="56">
                  <c:v>46105</c:v>
                </c:pt>
                <c:pt idx="57">
                  <c:v>46106</c:v>
                </c:pt>
                <c:pt idx="58">
                  <c:v>46107</c:v>
                </c:pt>
                <c:pt idx="59">
                  <c:v>46108</c:v>
                </c:pt>
                <c:pt idx="60">
                  <c:v>46111</c:v>
                </c:pt>
                <c:pt idx="61">
                  <c:v>46112</c:v>
                </c:pt>
              </c:numCache>
            </c:numRef>
          </c:cat>
          <c:val>
            <c:numRef>
              <c:f>'ETF Perf 1Q26'!$C$2:$C$63</c:f>
              <c:numCache>
                <c:formatCode>_(* #,##0.00_);_(* \(#,##0.00\);_(* "-"??_);_(@_)</c:formatCode>
                <c:ptCount val="62"/>
                <c:pt idx="0">
                  <c:v>0</c:v>
                </c:pt>
                <c:pt idx="1">
                  <c:v>-2.7225824292221899E-2</c:v>
                </c:pt>
                <c:pt idx="2">
                  <c:v>0.254106658427593</c:v>
                </c:pt>
                <c:pt idx="3">
                  <c:v>0.254106658427593</c:v>
                </c:pt>
                <c:pt idx="4">
                  <c:v>0.32670851155136299</c:v>
                </c:pt>
                <c:pt idx="5">
                  <c:v>4.53760288315678E-2</c:v>
                </c:pt>
                <c:pt idx="6">
                  <c:v>0.40838563943921402</c:v>
                </c:pt>
                <c:pt idx="7">
                  <c:v>0.29040741249509999</c:v>
                </c:pt>
                <c:pt idx="8">
                  <c:v>0.50821297186641001</c:v>
                </c:pt>
                <c:pt idx="9">
                  <c:v>0.76231963029400396</c:v>
                </c:pt>
                <c:pt idx="10">
                  <c:v>0.63526647357460497</c:v>
                </c:pt>
                <c:pt idx="11">
                  <c:v>0.34485906107950498</c:v>
                </c:pt>
                <c:pt idx="12">
                  <c:v>-0.26318193319167299</c:v>
                </c:pt>
                <c:pt idx="13">
                  <c:v>0.33578378631544398</c:v>
                </c:pt>
                <c:pt idx="14">
                  <c:v>0.526363521394552</c:v>
                </c:pt>
                <c:pt idx="15">
                  <c:v>0.58989009975426099</c:v>
                </c:pt>
                <c:pt idx="16">
                  <c:v>0.67156722764209198</c:v>
                </c:pt>
                <c:pt idx="17">
                  <c:v>0.56266462045083498</c:v>
                </c:pt>
                <c:pt idx="18">
                  <c:v>0.41746091420327502</c:v>
                </c:pt>
                <c:pt idx="19">
                  <c:v>0.44468639350670103</c:v>
                </c:pt>
                <c:pt idx="20">
                  <c:v>0.34485906107950498</c:v>
                </c:pt>
                <c:pt idx="21">
                  <c:v>0.252150917051572</c:v>
                </c:pt>
                <c:pt idx="22">
                  <c:v>0.29769530040625303</c:v>
                </c:pt>
                <c:pt idx="23">
                  <c:v>0.170171234006434</c:v>
                </c:pt>
                <c:pt idx="24">
                  <c:v>0.65294093859066604</c:v>
                </c:pt>
                <c:pt idx="25">
                  <c:v>0.70759406062077801</c:v>
                </c:pt>
                <c:pt idx="26">
                  <c:v>0.70759406062077801</c:v>
                </c:pt>
                <c:pt idx="27">
                  <c:v>0.94442437108080102</c:v>
                </c:pt>
                <c:pt idx="28">
                  <c:v>0.83511812702059696</c:v>
                </c:pt>
                <c:pt idx="29">
                  <c:v>1.3087790929294101</c:v>
                </c:pt>
                <c:pt idx="30">
                  <c:v>1.64580690877421</c:v>
                </c:pt>
                <c:pt idx="31">
                  <c:v>1.7460044141589799</c:v>
                </c:pt>
                <c:pt idx="32">
                  <c:v>1.64580690877421</c:v>
                </c:pt>
                <c:pt idx="33">
                  <c:v>1.72778659181937</c:v>
                </c:pt>
                <c:pt idx="34">
                  <c:v>1.64580690877421</c:v>
                </c:pt>
                <c:pt idx="35">
                  <c:v>1.7551131528344099</c:v>
                </c:pt>
                <c:pt idx="36">
                  <c:v>1.72778659181937</c:v>
                </c:pt>
                <c:pt idx="37">
                  <c:v>1.7004600308043201</c:v>
                </c:pt>
                <c:pt idx="38">
                  <c:v>1.76422223649862</c:v>
                </c:pt>
                <c:pt idx="39">
                  <c:v>1.72778659181937</c:v>
                </c:pt>
                <c:pt idx="40">
                  <c:v>1.3842312433276001</c:v>
                </c:pt>
                <c:pt idx="41">
                  <c:v>1.33852989007945</c:v>
                </c:pt>
                <c:pt idx="42">
                  <c:v>1.4299329415645201</c:v>
                </c:pt>
                <c:pt idx="43">
                  <c:v>1.0277595150302301</c:v>
                </c:pt>
                <c:pt idx="44">
                  <c:v>0.68956839702985795</c:v>
                </c:pt>
                <c:pt idx="45">
                  <c:v>1.29282819184253</c:v>
                </c:pt>
                <c:pt idx="46">
                  <c:v>0.59816534554478495</c:v>
                </c:pt>
                <c:pt idx="47">
                  <c:v>-0.22446177283206001</c:v>
                </c:pt>
                <c:pt idx="48">
                  <c:v>-0.76373960409958097</c:v>
                </c:pt>
                <c:pt idx="49">
                  <c:v>-1.1293518100398501</c:v>
                </c:pt>
                <c:pt idx="50">
                  <c:v>-0.65405594231750497</c:v>
                </c:pt>
                <c:pt idx="51">
                  <c:v>-9.6497500752961304E-2</c:v>
                </c:pt>
                <c:pt idx="52">
                  <c:v>-0.63577533202048198</c:v>
                </c:pt>
                <c:pt idx="53">
                  <c:v>-0.197041029880933</c:v>
                </c:pt>
                <c:pt idx="54">
                  <c:v>-1.4218412298033001</c:v>
                </c:pt>
                <c:pt idx="55">
                  <c:v>-0.77288008174248002</c:v>
                </c:pt>
                <c:pt idx="56">
                  <c:v>-0.97396645002085402</c:v>
                </c:pt>
                <c:pt idx="57">
                  <c:v>-0.61749472172345998</c:v>
                </c:pt>
                <c:pt idx="58">
                  <c:v>-1.3944204868521699</c:v>
                </c:pt>
                <c:pt idx="59">
                  <c:v>-1.63206842071335</c:v>
                </c:pt>
                <c:pt idx="60">
                  <c:v>-1.00138753796075</c:v>
                </c:pt>
                <c:pt idx="61">
                  <c:v>-0.37984678786228498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4CA4-4DBB-9A7A-02AD2F4F48C0}"/>
            </c:ext>
          </c:extLst>
        </c:ser>
        <c:ser>
          <c:idx val="2"/>
          <c:order val="2"/>
          <c:tx>
            <c:strRef>
              <c:f>'ETF Perf 1Q26'!$D$1</c:f>
              <c:strCache>
                <c:ptCount val="1"/>
                <c:pt idx="0">
                  <c:v> BIL 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'ETF Perf 1Q26'!$A$2:$A$63</c:f>
              <c:numCache>
                <c:formatCode>m/d/yyyy</c:formatCode>
                <c:ptCount val="62"/>
                <c:pt idx="0">
                  <c:v>46022</c:v>
                </c:pt>
                <c:pt idx="1">
                  <c:v>46024</c:v>
                </c:pt>
                <c:pt idx="2">
                  <c:v>46027</c:v>
                </c:pt>
                <c:pt idx="3">
                  <c:v>46028</c:v>
                </c:pt>
                <c:pt idx="4">
                  <c:v>46029</c:v>
                </c:pt>
                <c:pt idx="5">
                  <c:v>46030</c:v>
                </c:pt>
                <c:pt idx="6">
                  <c:v>46031</c:v>
                </c:pt>
                <c:pt idx="7">
                  <c:v>46034</c:v>
                </c:pt>
                <c:pt idx="8">
                  <c:v>46035</c:v>
                </c:pt>
                <c:pt idx="9">
                  <c:v>46036</c:v>
                </c:pt>
                <c:pt idx="10">
                  <c:v>46037</c:v>
                </c:pt>
                <c:pt idx="11">
                  <c:v>46038</c:v>
                </c:pt>
                <c:pt idx="12">
                  <c:v>46042</c:v>
                </c:pt>
                <c:pt idx="13">
                  <c:v>46043</c:v>
                </c:pt>
                <c:pt idx="14">
                  <c:v>46044</c:v>
                </c:pt>
                <c:pt idx="15">
                  <c:v>46045</c:v>
                </c:pt>
                <c:pt idx="16">
                  <c:v>46048</c:v>
                </c:pt>
                <c:pt idx="17">
                  <c:v>46049</c:v>
                </c:pt>
                <c:pt idx="18">
                  <c:v>46050</c:v>
                </c:pt>
                <c:pt idx="19">
                  <c:v>46051</c:v>
                </c:pt>
                <c:pt idx="20">
                  <c:v>46052</c:v>
                </c:pt>
                <c:pt idx="21">
                  <c:v>46055</c:v>
                </c:pt>
                <c:pt idx="22">
                  <c:v>46056</c:v>
                </c:pt>
                <c:pt idx="23">
                  <c:v>46057</c:v>
                </c:pt>
                <c:pt idx="24">
                  <c:v>46058</c:v>
                </c:pt>
                <c:pt idx="25">
                  <c:v>46059</c:v>
                </c:pt>
                <c:pt idx="26">
                  <c:v>46062</c:v>
                </c:pt>
                <c:pt idx="27">
                  <c:v>46063</c:v>
                </c:pt>
                <c:pt idx="28">
                  <c:v>46064</c:v>
                </c:pt>
                <c:pt idx="29">
                  <c:v>46065</c:v>
                </c:pt>
                <c:pt idx="30">
                  <c:v>46066</c:v>
                </c:pt>
                <c:pt idx="31">
                  <c:v>46070</c:v>
                </c:pt>
                <c:pt idx="32">
                  <c:v>46071</c:v>
                </c:pt>
                <c:pt idx="33">
                  <c:v>46072</c:v>
                </c:pt>
                <c:pt idx="34">
                  <c:v>46073</c:v>
                </c:pt>
                <c:pt idx="35">
                  <c:v>46076</c:v>
                </c:pt>
                <c:pt idx="36">
                  <c:v>46077</c:v>
                </c:pt>
                <c:pt idx="37">
                  <c:v>46078</c:v>
                </c:pt>
                <c:pt idx="38">
                  <c:v>46079</c:v>
                </c:pt>
                <c:pt idx="39">
                  <c:v>46080</c:v>
                </c:pt>
                <c:pt idx="40">
                  <c:v>46083</c:v>
                </c:pt>
                <c:pt idx="41">
                  <c:v>46084</c:v>
                </c:pt>
                <c:pt idx="42">
                  <c:v>46085</c:v>
                </c:pt>
                <c:pt idx="43">
                  <c:v>46086</c:v>
                </c:pt>
                <c:pt idx="44">
                  <c:v>46087</c:v>
                </c:pt>
                <c:pt idx="45">
                  <c:v>46090</c:v>
                </c:pt>
                <c:pt idx="46">
                  <c:v>46091</c:v>
                </c:pt>
                <c:pt idx="47">
                  <c:v>46092</c:v>
                </c:pt>
                <c:pt idx="48">
                  <c:v>46093</c:v>
                </c:pt>
                <c:pt idx="49">
                  <c:v>46094</c:v>
                </c:pt>
                <c:pt idx="50">
                  <c:v>46097</c:v>
                </c:pt>
                <c:pt idx="51">
                  <c:v>46098</c:v>
                </c:pt>
                <c:pt idx="52">
                  <c:v>46099</c:v>
                </c:pt>
                <c:pt idx="53">
                  <c:v>46100</c:v>
                </c:pt>
                <c:pt idx="54">
                  <c:v>46101</c:v>
                </c:pt>
                <c:pt idx="55">
                  <c:v>46104</c:v>
                </c:pt>
                <c:pt idx="56">
                  <c:v>46105</c:v>
                </c:pt>
                <c:pt idx="57">
                  <c:v>46106</c:v>
                </c:pt>
                <c:pt idx="58">
                  <c:v>46107</c:v>
                </c:pt>
                <c:pt idx="59">
                  <c:v>46108</c:v>
                </c:pt>
                <c:pt idx="60">
                  <c:v>46111</c:v>
                </c:pt>
                <c:pt idx="61">
                  <c:v>46112</c:v>
                </c:pt>
              </c:numCache>
            </c:numRef>
          </c:cat>
          <c:val>
            <c:numRef>
              <c:f>'ETF Perf 1Q26'!$D$2:$D$63</c:f>
              <c:numCache>
                <c:formatCode>_(* #,##0.00_);_(* \(#,##0.00\);_(* "-"??_);_(@_)</c:formatCode>
                <c:ptCount val="62"/>
                <c:pt idx="0">
                  <c:v>0</c:v>
                </c:pt>
                <c:pt idx="1">
                  <c:v>4.3773378058373898E-2</c:v>
                </c:pt>
                <c:pt idx="2">
                  <c:v>4.3773378058373898E-2</c:v>
                </c:pt>
                <c:pt idx="3">
                  <c:v>5.4716722572964303E-2</c:v>
                </c:pt>
                <c:pt idx="4">
                  <c:v>7.6603411602157501E-2</c:v>
                </c:pt>
                <c:pt idx="5">
                  <c:v>7.6603411602157501E-2</c:v>
                </c:pt>
                <c:pt idx="6">
                  <c:v>9.8490100631338298E-2</c:v>
                </c:pt>
                <c:pt idx="7">
                  <c:v>0.109433445145928</c:v>
                </c:pt>
                <c:pt idx="8">
                  <c:v>0.120376789660519</c:v>
                </c:pt>
                <c:pt idx="9">
                  <c:v>0.13132013417512101</c:v>
                </c:pt>
                <c:pt idx="10">
                  <c:v>0.13132013417512101</c:v>
                </c:pt>
                <c:pt idx="11">
                  <c:v>0.17509351223348299</c:v>
                </c:pt>
                <c:pt idx="12">
                  <c:v>0.17509351223348299</c:v>
                </c:pt>
                <c:pt idx="13">
                  <c:v>0.18603685674808601</c:v>
                </c:pt>
                <c:pt idx="14">
                  <c:v>0.19698020126267601</c:v>
                </c:pt>
                <c:pt idx="15">
                  <c:v>0.22981023480644699</c:v>
                </c:pt>
                <c:pt idx="16">
                  <c:v>0.22981023480644699</c:v>
                </c:pt>
                <c:pt idx="17">
                  <c:v>0.24075357932104999</c:v>
                </c:pt>
                <c:pt idx="18">
                  <c:v>0.25169692383564102</c:v>
                </c:pt>
                <c:pt idx="19">
                  <c:v>0.27358361286482102</c:v>
                </c:pt>
                <c:pt idx="20">
                  <c:v>0.29547030189401502</c:v>
                </c:pt>
                <c:pt idx="21">
                  <c:v>0.31071464133805499</c:v>
                </c:pt>
                <c:pt idx="22">
                  <c:v>0.31071464133805499</c:v>
                </c:pt>
                <c:pt idx="23">
                  <c:v>0.33266711334463001</c:v>
                </c:pt>
                <c:pt idx="24">
                  <c:v>0.33266711334463001</c:v>
                </c:pt>
                <c:pt idx="25">
                  <c:v>0.36559582135447899</c:v>
                </c:pt>
                <c:pt idx="26">
                  <c:v>0.36559582135447899</c:v>
                </c:pt>
                <c:pt idx="27">
                  <c:v>0.376572057357766</c:v>
                </c:pt>
                <c:pt idx="28">
                  <c:v>0.39852366379885101</c:v>
                </c:pt>
                <c:pt idx="29">
                  <c:v>0.39852366379885101</c:v>
                </c:pt>
                <c:pt idx="30">
                  <c:v>0.442428607812</c:v>
                </c:pt>
                <c:pt idx="31">
                  <c:v>0.45340484381528701</c:v>
                </c:pt>
                <c:pt idx="32">
                  <c:v>0.46438021425308401</c:v>
                </c:pt>
                <c:pt idx="33">
                  <c:v>0.46438021425308401</c:v>
                </c:pt>
                <c:pt idx="34">
                  <c:v>0.49730892226294598</c:v>
                </c:pt>
                <c:pt idx="35">
                  <c:v>0.49730892226294598</c:v>
                </c:pt>
                <c:pt idx="36">
                  <c:v>0.51926139426950801</c:v>
                </c:pt>
                <c:pt idx="37">
                  <c:v>0.53023763027279502</c:v>
                </c:pt>
                <c:pt idx="38">
                  <c:v>0.54121300071059197</c:v>
                </c:pt>
                <c:pt idx="39">
                  <c:v>0.56316547271716699</c:v>
                </c:pt>
                <c:pt idx="40">
                  <c:v>0.57755117119320598</c:v>
                </c:pt>
                <c:pt idx="41">
                  <c:v>0.58855597085772904</c:v>
                </c:pt>
                <c:pt idx="42">
                  <c:v>0.59956163608774204</c:v>
                </c:pt>
                <c:pt idx="43">
                  <c:v>0.61056730131775505</c:v>
                </c:pt>
                <c:pt idx="44">
                  <c:v>0.63257776621229</c:v>
                </c:pt>
                <c:pt idx="45">
                  <c:v>0.64358256587680096</c:v>
                </c:pt>
                <c:pt idx="46">
                  <c:v>0.65458823110681297</c:v>
                </c:pt>
                <c:pt idx="47">
                  <c:v>0.65458823110681297</c:v>
                </c:pt>
                <c:pt idx="48">
                  <c:v>0.67659869600134903</c:v>
                </c:pt>
                <c:pt idx="49">
                  <c:v>0.70961482612589699</c:v>
                </c:pt>
                <c:pt idx="50">
                  <c:v>0.70961482612589699</c:v>
                </c:pt>
                <c:pt idx="51">
                  <c:v>0.72061962579042005</c:v>
                </c:pt>
                <c:pt idx="52">
                  <c:v>0.74263095625044495</c:v>
                </c:pt>
                <c:pt idx="53">
                  <c:v>0.74263095625044495</c:v>
                </c:pt>
                <c:pt idx="54">
                  <c:v>0.77564622080949097</c:v>
                </c:pt>
                <c:pt idx="55">
                  <c:v>0.78665188603950398</c:v>
                </c:pt>
                <c:pt idx="56">
                  <c:v>0.79765755126951599</c:v>
                </c:pt>
                <c:pt idx="57">
                  <c:v>0.78665188603950398</c:v>
                </c:pt>
                <c:pt idx="58">
                  <c:v>0.80866235093403904</c:v>
                </c:pt>
                <c:pt idx="59">
                  <c:v>0.841678481058588</c:v>
                </c:pt>
                <c:pt idx="60">
                  <c:v>0.85268414628860001</c:v>
                </c:pt>
                <c:pt idx="61">
                  <c:v>0.85268414628860001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4CA4-4DBB-9A7A-02AD2F4F48C0}"/>
            </c:ext>
          </c:extLst>
        </c:ser>
        <c:ser>
          <c:idx val="3"/>
          <c:order val="3"/>
          <c:tx>
            <c:strRef>
              <c:f>'ETF Perf 1Q26'!$E$1</c:f>
              <c:strCache>
                <c:ptCount val="1"/>
                <c:pt idx="0">
                  <c:v> AGG 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'ETF Perf 1Q26'!$A$2:$A$63</c:f>
              <c:numCache>
                <c:formatCode>m/d/yyyy</c:formatCode>
                <c:ptCount val="62"/>
                <c:pt idx="0">
                  <c:v>46022</c:v>
                </c:pt>
                <c:pt idx="1">
                  <c:v>46024</c:v>
                </c:pt>
                <c:pt idx="2">
                  <c:v>46027</c:v>
                </c:pt>
                <c:pt idx="3">
                  <c:v>46028</c:v>
                </c:pt>
                <c:pt idx="4">
                  <c:v>46029</c:v>
                </c:pt>
                <c:pt idx="5">
                  <c:v>46030</c:v>
                </c:pt>
                <c:pt idx="6">
                  <c:v>46031</c:v>
                </c:pt>
                <c:pt idx="7">
                  <c:v>46034</c:v>
                </c:pt>
                <c:pt idx="8">
                  <c:v>46035</c:v>
                </c:pt>
                <c:pt idx="9">
                  <c:v>46036</c:v>
                </c:pt>
                <c:pt idx="10">
                  <c:v>46037</c:v>
                </c:pt>
                <c:pt idx="11">
                  <c:v>46038</c:v>
                </c:pt>
                <c:pt idx="12">
                  <c:v>46042</c:v>
                </c:pt>
                <c:pt idx="13">
                  <c:v>46043</c:v>
                </c:pt>
                <c:pt idx="14">
                  <c:v>46044</c:v>
                </c:pt>
                <c:pt idx="15">
                  <c:v>46045</c:v>
                </c:pt>
                <c:pt idx="16">
                  <c:v>46048</c:v>
                </c:pt>
                <c:pt idx="17">
                  <c:v>46049</c:v>
                </c:pt>
                <c:pt idx="18">
                  <c:v>46050</c:v>
                </c:pt>
                <c:pt idx="19">
                  <c:v>46051</c:v>
                </c:pt>
                <c:pt idx="20">
                  <c:v>46052</c:v>
                </c:pt>
                <c:pt idx="21">
                  <c:v>46055</c:v>
                </c:pt>
                <c:pt idx="22">
                  <c:v>46056</c:v>
                </c:pt>
                <c:pt idx="23">
                  <c:v>46057</c:v>
                </c:pt>
                <c:pt idx="24">
                  <c:v>46058</c:v>
                </c:pt>
                <c:pt idx="25">
                  <c:v>46059</c:v>
                </c:pt>
                <c:pt idx="26">
                  <c:v>46062</c:v>
                </c:pt>
                <c:pt idx="27">
                  <c:v>46063</c:v>
                </c:pt>
                <c:pt idx="28">
                  <c:v>46064</c:v>
                </c:pt>
                <c:pt idx="29">
                  <c:v>46065</c:v>
                </c:pt>
                <c:pt idx="30">
                  <c:v>46066</c:v>
                </c:pt>
                <c:pt idx="31">
                  <c:v>46070</c:v>
                </c:pt>
                <c:pt idx="32">
                  <c:v>46071</c:v>
                </c:pt>
                <c:pt idx="33">
                  <c:v>46072</c:v>
                </c:pt>
                <c:pt idx="34">
                  <c:v>46073</c:v>
                </c:pt>
                <c:pt idx="35">
                  <c:v>46076</c:v>
                </c:pt>
                <c:pt idx="36">
                  <c:v>46077</c:v>
                </c:pt>
                <c:pt idx="37">
                  <c:v>46078</c:v>
                </c:pt>
                <c:pt idx="38">
                  <c:v>46079</c:v>
                </c:pt>
                <c:pt idx="39">
                  <c:v>46080</c:v>
                </c:pt>
                <c:pt idx="40">
                  <c:v>46083</c:v>
                </c:pt>
                <c:pt idx="41">
                  <c:v>46084</c:v>
                </c:pt>
                <c:pt idx="42">
                  <c:v>46085</c:v>
                </c:pt>
                <c:pt idx="43">
                  <c:v>46086</c:v>
                </c:pt>
                <c:pt idx="44">
                  <c:v>46087</c:v>
                </c:pt>
                <c:pt idx="45">
                  <c:v>46090</c:v>
                </c:pt>
                <c:pt idx="46">
                  <c:v>46091</c:v>
                </c:pt>
                <c:pt idx="47">
                  <c:v>46092</c:v>
                </c:pt>
                <c:pt idx="48">
                  <c:v>46093</c:v>
                </c:pt>
                <c:pt idx="49">
                  <c:v>46094</c:v>
                </c:pt>
                <c:pt idx="50">
                  <c:v>46097</c:v>
                </c:pt>
                <c:pt idx="51">
                  <c:v>46098</c:v>
                </c:pt>
                <c:pt idx="52">
                  <c:v>46099</c:v>
                </c:pt>
                <c:pt idx="53">
                  <c:v>46100</c:v>
                </c:pt>
                <c:pt idx="54">
                  <c:v>46101</c:v>
                </c:pt>
                <c:pt idx="55">
                  <c:v>46104</c:v>
                </c:pt>
                <c:pt idx="56">
                  <c:v>46105</c:v>
                </c:pt>
                <c:pt idx="57">
                  <c:v>46106</c:v>
                </c:pt>
                <c:pt idx="58">
                  <c:v>46107</c:v>
                </c:pt>
                <c:pt idx="59">
                  <c:v>46108</c:v>
                </c:pt>
                <c:pt idx="60">
                  <c:v>46111</c:v>
                </c:pt>
                <c:pt idx="61">
                  <c:v>46112</c:v>
                </c:pt>
              </c:numCache>
            </c:numRef>
          </c:cat>
          <c:val>
            <c:numRef>
              <c:f>'ETF Perf 1Q26'!$E$2:$E$63</c:f>
              <c:numCache>
                <c:formatCode>_(* #,##0.00_);_(* \(#,##0.00\);_(* "-"??_);_(@_)</c:formatCode>
                <c:ptCount val="62"/>
                <c:pt idx="0">
                  <c:v>0</c:v>
                </c:pt>
                <c:pt idx="1">
                  <c:v>-3.0035953320904699E-2</c:v>
                </c:pt>
                <c:pt idx="2">
                  <c:v>0.160192080067075</c:v>
                </c:pt>
                <c:pt idx="3">
                  <c:v>0.14016844020879199</c:v>
                </c:pt>
                <c:pt idx="4">
                  <c:v>0.24028861363408699</c:v>
                </c:pt>
                <c:pt idx="5">
                  <c:v>6.00719066417814E-2</c:v>
                </c:pt>
                <c:pt idx="6">
                  <c:v>0.28033638688411899</c:v>
                </c:pt>
                <c:pt idx="7">
                  <c:v>0.230276300171465</c:v>
                </c:pt>
                <c:pt idx="8">
                  <c:v>0.32038465366761798</c:v>
                </c:pt>
                <c:pt idx="9">
                  <c:v>0.47056491380555199</c:v>
                </c:pt>
                <c:pt idx="10">
                  <c:v>0.34040829352590002</c:v>
                </c:pt>
                <c:pt idx="11">
                  <c:v>0.170204393529683</c:v>
                </c:pt>
                <c:pt idx="12">
                  <c:v>-0.21025216677972899</c:v>
                </c:pt>
                <c:pt idx="13">
                  <c:v>0.120144306817043</c:v>
                </c:pt>
                <c:pt idx="14">
                  <c:v>0.14016844020879199</c:v>
                </c:pt>
                <c:pt idx="15">
                  <c:v>0.230276300171465</c:v>
                </c:pt>
                <c:pt idx="16">
                  <c:v>0.38045656030941299</c:v>
                </c:pt>
                <c:pt idx="17">
                  <c:v>0.31037234020500998</c:v>
                </c:pt>
                <c:pt idx="18">
                  <c:v>0.27032456695497797</c:v>
                </c:pt>
                <c:pt idx="19">
                  <c:v>0.27032456695497797</c:v>
                </c:pt>
                <c:pt idx="20">
                  <c:v>0.25030043356322801</c:v>
                </c:pt>
                <c:pt idx="21">
                  <c:v>0.13481705681671799</c:v>
                </c:pt>
                <c:pt idx="22">
                  <c:v>0.144861449954726</c:v>
                </c:pt>
                <c:pt idx="23">
                  <c:v>8.4593610526205898E-2</c:v>
                </c:pt>
                <c:pt idx="24">
                  <c:v>0.51651238613047701</c:v>
                </c:pt>
                <c:pt idx="25">
                  <c:v>0.57678022555899799</c:v>
                </c:pt>
                <c:pt idx="26">
                  <c:v>0.60691389850653199</c:v>
                </c:pt>
                <c:pt idx="27">
                  <c:v>0.89820771544423605</c:v>
                </c:pt>
                <c:pt idx="28">
                  <c:v>0.66718173793506697</c:v>
                </c:pt>
                <c:pt idx="29">
                  <c:v>1.1191897933488499</c:v>
                </c:pt>
                <c:pt idx="30">
                  <c:v>1.44061728323407</c:v>
                </c:pt>
                <c:pt idx="31">
                  <c:v>1.45066216990556</c:v>
                </c:pt>
                <c:pt idx="32">
                  <c:v>1.31003721123899</c:v>
                </c:pt>
                <c:pt idx="33">
                  <c:v>1.3301264910485</c:v>
                </c:pt>
                <c:pt idx="34">
                  <c:v>1.350215770858</c:v>
                </c:pt>
                <c:pt idx="35">
                  <c:v>1.55110807541964</c:v>
                </c:pt>
                <c:pt idx="36">
                  <c:v>1.5410636822816299</c:v>
                </c:pt>
                <c:pt idx="37">
                  <c:v>1.49084072952458</c:v>
                </c:pt>
                <c:pt idx="38">
                  <c:v>1.6515544744671899</c:v>
                </c:pt>
                <c:pt idx="39">
                  <c:v>1.8524467790288299</c:v>
                </c:pt>
                <c:pt idx="40">
                  <c:v>1.4470228541135099</c:v>
                </c:pt>
                <c:pt idx="41">
                  <c:v>1.3361846143665601</c:v>
                </c:pt>
                <c:pt idx="42">
                  <c:v>1.29588020371323</c:v>
                </c:pt>
                <c:pt idx="43">
                  <c:v>1.0036708821926399</c:v>
                </c:pt>
                <c:pt idx="44">
                  <c:v>0.88275666316573698</c:v>
                </c:pt>
                <c:pt idx="45">
                  <c:v>1.2051944160596799</c:v>
                </c:pt>
                <c:pt idx="46">
                  <c:v>0.87268019035230004</c:v>
                </c:pt>
                <c:pt idx="47">
                  <c:v>0.41925223915147303</c:v>
                </c:pt>
                <c:pt idx="48">
                  <c:v>4.6433109257285901E-2</c:v>
                </c:pt>
                <c:pt idx="49">
                  <c:v>-3.4176205582834698E-2</c:v>
                </c:pt>
                <c:pt idx="50">
                  <c:v>0.35879488287127898</c:v>
                </c:pt>
                <c:pt idx="51">
                  <c:v>0.56031841673830696</c:v>
                </c:pt>
                <c:pt idx="52">
                  <c:v>0.137118896910843</c:v>
                </c:pt>
                <c:pt idx="53">
                  <c:v>0.24795713665779401</c:v>
                </c:pt>
                <c:pt idx="54">
                  <c:v>-0.58836641725065597</c:v>
                </c:pt>
                <c:pt idx="55">
                  <c:v>-0.215547287356469</c:v>
                </c:pt>
                <c:pt idx="56">
                  <c:v>-0.48760465031712802</c:v>
                </c:pt>
                <c:pt idx="57">
                  <c:v>-0.13493797251634801</c:v>
                </c:pt>
                <c:pt idx="58">
                  <c:v>-0.69920416346412695</c:v>
                </c:pt>
                <c:pt idx="59">
                  <c:v>-0.70928063627756399</c:v>
                </c:pt>
                <c:pt idx="60">
                  <c:v>-0.20547130807651301</c:v>
                </c:pt>
                <c:pt idx="61">
                  <c:v>2.62806571638926E-2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4CA4-4DBB-9A7A-02AD2F4F48C0}"/>
            </c:ext>
          </c:extLst>
        </c:ser>
        <c:ser>
          <c:idx val="4"/>
          <c:order val="4"/>
          <c:tx>
            <c:strRef>
              <c:f>'ETF Perf 1Q26'!$F$1</c:f>
              <c:strCache>
                <c:ptCount val="1"/>
                <c:pt idx="0">
                  <c:v> TLT 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'ETF Perf 1Q26'!$A$2:$A$63</c:f>
              <c:numCache>
                <c:formatCode>m/d/yyyy</c:formatCode>
                <c:ptCount val="62"/>
                <c:pt idx="0">
                  <c:v>46022</c:v>
                </c:pt>
                <c:pt idx="1">
                  <c:v>46024</c:v>
                </c:pt>
                <c:pt idx="2">
                  <c:v>46027</c:v>
                </c:pt>
                <c:pt idx="3">
                  <c:v>46028</c:v>
                </c:pt>
                <c:pt idx="4">
                  <c:v>46029</c:v>
                </c:pt>
                <c:pt idx="5">
                  <c:v>46030</c:v>
                </c:pt>
                <c:pt idx="6">
                  <c:v>46031</c:v>
                </c:pt>
                <c:pt idx="7">
                  <c:v>46034</c:v>
                </c:pt>
                <c:pt idx="8">
                  <c:v>46035</c:v>
                </c:pt>
                <c:pt idx="9">
                  <c:v>46036</c:v>
                </c:pt>
                <c:pt idx="10">
                  <c:v>46037</c:v>
                </c:pt>
                <c:pt idx="11">
                  <c:v>46038</c:v>
                </c:pt>
                <c:pt idx="12">
                  <c:v>46042</c:v>
                </c:pt>
                <c:pt idx="13">
                  <c:v>46043</c:v>
                </c:pt>
                <c:pt idx="14">
                  <c:v>46044</c:v>
                </c:pt>
                <c:pt idx="15">
                  <c:v>46045</c:v>
                </c:pt>
                <c:pt idx="16">
                  <c:v>46048</c:v>
                </c:pt>
                <c:pt idx="17">
                  <c:v>46049</c:v>
                </c:pt>
                <c:pt idx="18">
                  <c:v>46050</c:v>
                </c:pt>
                <c:pt idx="19">
                  <c:v>46051</c:v>
                </c:pt>
                <c:pt idx="20">
                  <c:v>46052</c:v>
                </c:pt>
                <c:pt idx="21">
                  <c:v>46055</c:v>
                </c:pt>
                <c:pt idx="22">
                  <c:v>46056</c:v>
                </c:pt>
                <c:pt idx="23">
                  <c:v>46057</c:v>
                </c:pt>
                <c:pt idx="24">
                  <c:v>46058</c:v>
                </c:pt>
                <c:pt idx="25">
                  <c:v>46059</c:v>
                </c:pt>
                <c:pt idx="26">
                  <c:v>46062</c:v>
                </c:pt>
                <c:pt idx="27">
                  <c:v>46063</c:v>
                </c:pt>
                <c:pt idx="28">
                  <c:v>46064</c:v>
                </c:pt>
                <c:pt idx="29">
                  <c:v>46065</c:v>
                </c:pt>
                <c:pt idx="30">
                  <c:v>46066</c:v>
                </c:pt>
                <c:pt idx="31">
                  <c:v>46070</c:v>
                </c:pt>
                <c:pt idx="32">
                  <c:v>46071</c:v>
                </c:pt>
                <c:pt idx="33">
                  <c:v>46072</c:v>
                </c:pt>
                <c:pt idx="34">
                  <c:v>46073</c:v>
                </c:pt>
                <c:pt idx="35">
                  <c:v>46076</c:v>
                </c:pt>
                <c:pt idx="36">
                  <c:v>46077</c:v>
                </c:pt>
                <c:pt idx="37">
                  <c:v>46078</c:v>
                </c:pt>
                <c:pt idx="38">
                  <c:v>46079</c:v>
                </c:pt>
                <c:pt idx="39">
                  <c:v>46080</c:v>
                </c:pt>
                <c:pt idx="40">
                  <c:v>46083</c:v>
                </c:pt>
                <c:pt idx="41">
                  <c:v>46084</c:v>
                </c:pt>
                <c:pt idx="42">
                  <c:v>46085</c:v>
                </c:pt>
                <c:pt idx="43">
                  <c:v>46086</c:v>
                </c:pt>
                <c:pt idx="44">
                  <c:v>46087</c:v>
                </c:pt>
                <c:pt idx="45">
                  <c:v>46090</c:v>
                </c:pt>
                <c:pt idx="46">
                  <c:v>46091</c:v>
                </c:pt>
                <c:pt idx="47">
                  <c:v>46092</c:v>
                </c:pt>
                <c:pt idx="48">
                  <c:v>46093</c:v>
                </c:pt>
                <c:pt idx="49">
                  <c:v>46094</c:v>
                </c:pt>
                <c:pt idx="50">
                  <c:v>46097</c:v>
                </c:pt>
                <c:pt idx="51">
                  <c:v>46098</c:v>
                </c:pt>
                <c:pt idx="52">
                  <c:v>46099</c:v>
                </c:pt>
                <c:pt idx="53">
                  <c:v>46100</c:v>
                </c:pt>
                <c:pt idx="54">
                  <c:v>46101</c:v>
                </c:pt>
                <c:pt idx="55">
                  <c:v>46104</c:v>
                </c:pt>
                <c:pt idx="56">
                  <c:v>46105</c:v>
                </c:pt>
                <c:pt idx="57">
                  <c:v>46106</c:v>
                </c:pt>
                <c:pt idx="58">
                  <c:v>46107</c:v>
                </c:pt>
                <c:pt idx="59">
                  <c:v>46108</c:v>
                </c:pt>
                <c:pt idx="60">
                  <c:v>46111</c:v>
                </c:pt>
                <c:pt idx="61">
                  <c:v>46112</c:v>
                </c:pt>
              </c:numCache>
            </c:numRef>
          </c:cat>
          <c:val>
            <c:numRef>
              <c:f>'ETF Perf 1Q26'!$F$2:$F$63</c:f>
              <c:numCache>
                <c:formatCode>_(* #,##0.00_);_(* \(#,##0.00\);_(* "-"??_);_(@_)</c:formatCode>
                <c:ptCount val="62"/>
                <c:pt idx="0">
                  <c:v>0</c:v>
                </c:pt>
                <c:pt idx="1">
                  <c:v>-0.149151050697344</c:v>
                </c:pt>
                <c:pt idx="2">
                  <c:v>0.34419477196675602</c:v>
                </c:pt>
                <c:pt idx="3">
                  <c:v>0.13767801171621599</c:v>
                </c:pt>
                <c:pt idx="4">
                  <c:v>0.72280866087685103</c:v>
                </c:pt>
                <c:pt idx="5">
                  <c:v>0.21798979923165199</c:v>
                </c:pt>
                <c:pt idx="6">
                  <c:v>0.88343275055530901</c:v>
                </c:pt>
                <c:pt idx="7">
                  <c:v>0.58513064916063495</c:v>
                </c:pt>
                <c:pt idx="8">
                  <c:v>0.75722829246780499</c:v>
                </c:pt>
                <c:pt idx="9">
                  <c:v>1.34235894162844</c:v>
                </c:pt>
                <c:pt idx="10">
                  <c:v>1.3194128636661999</c:v>
                </c:pt>
                <c:pt idx="11">
                  <c:v>0.73428169985797898</c:v>
                </c:pt>
                <c:pt idx="12">
                  <c:v>-0.58513064916063495</c:v>
                </c:pt>
                <c:pt idx="13">
                  <c:v>0.17209712865957</c:v>
                </c:pt>
                <c:pt idx="14">
                  <c:v>0.60807724177047595</c:v>
                </c:pt>
                <c:pt idx="15">
                  <c:v>0.88343275055530901</c:v>
                </c:pt>
                <c:pt idx="16">
                  <c:v>1.36530501959068</c:v>
                </c:pt>
                <c:pt idx="17">
                  <c:v>0.73428169985797898</c:v>
                </c:pt>
                <c:pt idx="18">
                  <c:v>0.50481886164521295</c:v>
                </c:pt>
                <c:pt idx="19">
                  <c:v>0.52776493960743898</c:v>
                </c:pt>
                <c:pt idx="20">
                  <c:v>-3.4419631590954201E-2</c:v>
                </c:pt>
                <c:pt idx="21">
                  <c:v>-0.31908563013524999</c:v>
                </c:pt>
                <c:pt idx="22">
                  <c:v>-7.7225445849000096E-2</c:v>
                </c:pt>
                <c:pt idx="23">
                  <c:v>-0.33060292881008602</c:v>
                </c:pt>
                <c:pt idx="24">
                  <c:v>0.75200925114059203</c:v>
                </c:pt>
                <c:pt idx="25">
                  <c:v>0.82111201389449595</c:v>
                </c:pt>
                <c:pt idx="26">
                  <c:v>0.79807793119239501</c:v>
                </c:pt>
                <c:pt idx="27">
                  <c:v>1.9613096579242399</c:v>
                </c:pt>
                <c:pt idx="28">
                  <c:v>1.4200038252726801</c:v>
                </c:pt>
                <c:pt idx="29">
                  <c:v>2.7675102722117302</c:v>
                </c:pt>
                <c:pt idx="30">
                  <c:v>3.3318501875653701</c:v>
                </c:pt>
                <c:pt idx="31">
                  <c:v>3.5046076090977198</c:v>
                </c:pt>
                <c:pt idx="32">
                  <c:v>3.1130246006288198</c:v>
                </c:pt>
                <c:pt idx="33">
                  <c:v>3.2166787447596801</c:v>
                </c:pt>
                <c:pt idx="34">
                  <c:v>2.9748185604734299</c:v>
                </c:pt>
                <c:pt idx="35">
                  <c:v>3.35488478491507</c:v>
                </c:pt>
                <c:pt idx="36">
                  <c:v>3.5391589904746699</c:v>
                </c:pt>
                <c:pt idx="37">
                  <c:v>3.55067628914952</c:v>
                </c:pt>
                <c:pt idx="38">
                  <c:v>3.9652933803205199</c:v>
                </c:pt>
                <c:pt idx="39">
                  <c:v>4.5987365730756604</c:v>
                </c:pt>
                <c:pt idx="40">
                  <c:v>3.5514050301532998</c:v>
                </c:pt>
                <c:pt idx="41">
                  <c:v>3.3434009383343199</c:v>
                </c:pt>
                <c:pt idx="42">
                  <c:v>3.0198389033608901</c:v>
                </c:pt>
                <c:pt idx="43">
                  <c:v>2.6038307197229398</c:v>
                </c:pt>
                <c:pt idx="44">
                  <c:v>2.2224897131722701</c:v>
                </c:pt>
                <c:pt idx="45">
                  <c:v>3.1122850520254199</c:v>
                </c:pt>
                <c:pt idx="46">
                  <c:v>2.0144856213532898</c:v>
                </c:pt>
                <c:pt idx="47">
                  <c:v>0.69712568696962995</c:v>
                </c:pt>
                <c:pt idx="48">
                  <c:v>0.50067749239562298</c:v>
                </c:pt>
                <c:pt idx="49">
                  <c:v>3.7785426904993198E-3</c:v>
                </c:pt>
                <c:pt idx="50">
                  <c:v>0.77801645303678402</c:v>
                </c:pt>
                <c:pt idx="51">
                  <c:v>1.0553554136779499</c:v>
                </c:pt>
                <c:pt idx="52">
                  <c:v>0.48334364652817402</c:v>
                </c:pt>
                <c:pt idx="53">
                  <c:v>1.10157848801022</c:v>
                </c:pt>
                <c:pt idx="54">
                  <c:v>-0.81668244198803996</c:v>
                </c:pt>
                <c:pt idx="55">
                  <c:v>-0.17533632066365801</c:v>
                </c:pt>
                <c:pt idx="56">
                  <c:v>-0.60867783552146204</c:v>
                </c:pt>
                <c:pt idx="57">
                  <c:v>0.35045237215387198</c:v>
                </c:pt>
                <c:pt idx="58">
                  <c:v>-0.49312040701461002</c:v>
                </c:pt>
                <c:pt idx="59">
                  <c:v>-1.03624243105198</c:v>
                </c:pt>
                <c:pt idx="60">
                  <c:v>0.28111750333167401</c:v>
                </c:pt>
                <c:pt idx="61">
                  <c:v>0.17711545742217799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4CA4-4DBB-9A7A-02AD2F4F48C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23064959"/>
        <c:axId val="423067359"/>
      </c:lineChart>
      <c:dateAx>
        <c:axId val="423064959"/>
        <c:scaling>
          <c:orientation val="minMax"/>
        </c:scaling>
        <c:delete val="0"/>
        <c:axPos val="b"/>
        <c:numFmt formatCode="m/d/yyyy" sourceLinked="1"/>
        <c:majorTickMark val="out"/>
        <c:minorTickMark val="none"/>
        <c:tickLblPos val="low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3067359"/>
        <c:crosses val="autoZero"/>
        <c:auto val="1"/>
        <c:lblOffset val="100"/>
        <c:baseTimeUnit val="days"/>
        <c:majorUnit val="7"/>
        <c:majorTimeUnit val="days"/>
      </c:dateAx>
      <c:valAx>
        <c:axId val="423067359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_(* #,##0.00_);_(* \(#,##0.00\);_(* &quot;-&quot;??_);_(@_)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3064959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1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defRPr>
          </a:pPr>
          <a:endParaRPr lang="en-US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'Yield Curve'!$B$1</c:f>
              <c:strCache>
                <c:ptCount val="1"/>
                <c:pt idx="0">
                  <c:v> Treasury Yield Curve (10s-2s) 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'Yield Curve'!$A$2:$A$252</c:f>
              <c:numCache>
                <c:formatCode>m/d/yyyy</c:formatCode>
                <c:ptCount val="251"/>
                <c:pt idx="0">
                  <c:v>45747</c:v>
                </c:pt>
                <c:pt idx="1">
                  <c:v>45748</c:v>
                </c:pt>
                <c:pt idx="2">
                  <c:v>45749</c:v>
                </c:pt>
                <c:pt idx="3">
                  <c:v>45750</c:v>
                </c:pt>
                <c:pt idx="4">
                  <c:v>45751</c:v>
                </c:pt>
                <c:pt idx="5">
                  <c:v>45754</c:v>
                </c:pt>
                <c:pt idx="6">
                  <c:v>45755</c:v>
                </c:pt>
                <c:pt idx="7">
                  <c:v>45756</c:v>
                </c:pt>
                <c:pt idx="8">
                  <c:v>45757</c:v>
                </c:pt>
                <c:pt idx="9">
                  <c:v>45758</c:v>
                </c:pt>
                <c:pt idx="10">
                  <c:v>45761</c:v>
                </c:pt>
                <c:pt idx="11">
                  <c:v>45762</c:v>
                </c:pt>
                <c:pt idx="12">
                  <c:v>45763</c:v>
                </c:pt>
                <c:pt idx="13">
                  <c:v>45764</c:v>
                </c:pt>
                <c:pt idx="14">
                  <c:v>45768</c:v>
                </c:pt>
                <c:pt idx="15">
                  <c:v>45769</c:v>
                </c:pt>
                <c:pt idx="16">
                  <c:v>45770</c:v>
                </c:pt>
                <c:pt idx="17">
                  <c:v>45771</c:v>
                </c:pt>
                <c:pt idx="18">
                  <c:v>45772</c:v>
                </c:pt>
                <c:pt idx="19">
                  <c:v>45775</c:v>
                </c:pt>
                <c:pt idx="20">
                  <c:v>45776</c:v>
                </c:pt>
                <c:pt idx="21">
                  <c:v>45777</c:v>
                </c:pt>
                <c:pt idx="22">
                  <c:v>45778</c:v>
                </c:pt>
                <c:pt idx="23">
                  <c:v>45779</c:v>
                </c:pt>
                <c:pt idx="24">
                  <c:v>45782</c:v>
                </c:pt>
                <c:pt idx="25">
                  <c:v>45783</c:v>
                </c:pt>
                <c:pt idx="26">
                  <c:v>45784</c:v>
                </c:pt>
                <c:pt idx="27">
                  <c:v>45785</c:v>
                </c:pt>
                <c:pt idx="28">
                  <c:v>45786</c:v>
                </c:pt>
                <c:pt idx="29">
                  <c:v>45789</c:v>
                </c:pt>
                <c:pt idx="30">
                  <c:v>45790</c:v>
                </c:pt>
                <c:pt idx="31">
                  <c:v>45791</c:v>
                </c:pt>
                <c:pt idx="32">
                  <c:v>45792</c:v>
                </c:pt>
                <c:pt idx="33">
                  <c:v>45793</c:v>
                </c:pt>
                <c:pt idx="34">
                  <c:v>45796</c:v>
                </c:pt>
                <c:pt idx="35">
                  <c:v>45797</c:v>
                </c:pt>
                <c:pt idx="36">
                  <c:v>45798</c:v>
                </c:pt>
                <c:pt idx="37">
                  <c:v>45799</c:v>
                </c:pt>
                <c:pt idx="38">
                  <c:v>45800</c:v>
                </c:pt>
                <c:pt idx="39">
                  <c:v>45804</c:v>
                </c:pt>
                <c:pt idx="40">
                  <c:v>45805</c:v>
                </c:pt>
                <c:pt idx="41">
                  <c:v>45806</c:v>
                </c:pt>
                <c:pt idx="42">
                  <c:v>45807</c:v>
                </c:pt>
                <c:pt idx="43">
                  <c:v>45810</c:v>
                </c:pt>
                <c:pt idx="44">
                  <c:v>45811</c:v>
                </c:pt>
                <c:pt idx="45">
                  <c:v>45812</c:v>
                </c:pt>
                <c:pt idx="46">
                  <c:v>45813</c:v>
                </c:pt>
                <c:pt idx="47">
                  <c:v>45814</c:v>
                </c:pt>
                <c:pt idx="48">
                  <c:v>45817</c:v>
                </c:pt>
                <c:pt idx="49">
                  <c:v>45818</c:v>
                </c:pt>
                <c:pt idx="50">
                  <c:v>45819</c:v>
                </c:pt>
                <c:pt idx="51">
                  <c:v>45820</c:v>
                </c:pt>
                <c:pt idx="52">
                  <c:v>45821</c:v>
                </c:pt>
                <c:pt idx="53">
                  <c:v>45824</c:v>
                </c:pt>
                <c:pt idx="54">
                  <c:v>45825</c:v>
                </c:pt>
                <c:pt idx="55">
                  <c:v>45826</c:v>
                </c:pt>
                <c:pt idx="56">
                  <c:v>45828</c:v>
                </c:pt>
                <c:pt idx="57">
                  <c:v>45831</c:v>
                </c:pt>
                <c:pt idx="58">
                  <c:v>45832</c:v>
                </c:pt>
                <c:pt idx="59">
                  <c:v>45833</c:v>
                </c:pt>
                <c:pt idx="60">
                  <c:v>45834</c:v>
                </c:pt>
                <c:pt idx="61">
                  <c:v>45835</c:v>
                </c:pt>
                <c:pt idx="62">
                  <c:v>45838</c:v>
                </c:pt>
                <c:pt idx="63">
                  <c:v>45839</c:v>
                </c:pt>
                <c:pt idx="64">
                  <c:v>45840</c:v>
                </c:pt>
                <c:pt idx="65">
                  <c:v>45841</c:v>
                </c:pt>
                <c:pt idx="66">
                  <c:v>45845</c:v>
                </c:pt>
                <c:pt idx="67">
                  <c:v>45846</c:v>
                </c:pt>
                <c:pt idx="68">
                  <c:v>45847</c:v>
                </c:pt>
                <c:pt idx="69">
                  <c:v>45848</c:v>
                </c:pt>
                <c:pt idx="70">
                  <c:v>45849</c:v>
                </c:pt>
                <c:pt idx="71">
                  <c:v>45852</c:v>
                </c:pt>
                <c:pt idx="72">
                  <c:v>45853</c:v>
                </c:pt>
                <c:pt idx="73">
                  <c:v>45854</c:v>
                </c:pt>
                <c:pt idx="74">
                  <c:v>45855</c:v>
                </c:pt>
                <c:pt idx="75">
                  <c:v>45856</c:v>
                </c:pt>
                <c:pt idx="76">
                  <c:v>45859</c:v>
                </c:pt>
                <c:pt idx="77">
                  <c:v>45860</c:v>
                </c:pt>
                <c:pt idx="78">
                  <c:v>45861</c:v>
                </c:pt>
                <c:pt idx="79">
                  <c:v>45862</c:v>
                </c:pt>
                <c:pt idx="80">
                  <c:v>45863</c:v>
                </c:pt>
                <c:pt idx="81">
                  <c:v>45866</c:v>
                </c:pt>
                <c:pt idx="82">
                  <c:v>45867</c:v>
                </c:pt>
                <c:pt idx="83">
                  <c:v>45868</c:v>
                </c:pt>
                <c:pt idx="84">
                  <c:v>45869</c:v>
                </c:pt>
                <c:pt idx="85">
                  <c:v>45870</c:v>
                </c:pt>
                <c:pt idx="86">
                  <c:v>45873</c:v>
                </c:pt>
                <c:pt idx="87">
                  <c:v>45874</c:v>
                </c:pt>
                <c:pt idx="88">
                  <c:v>45875</c:v>
                </c:pt>
                <c:pt idx="89">
                  <c:v>45876</c:v>
                </c:pt>
                <c:pt idx="90">
                  <c:v>45877</c:v>
                </c:pt>
                <c:pt idx="91">
                  <c:v>45880</c:v>
                </c:pt>
                <c:pt idx="92">
                  <c:v>45881</c:v>
                </c:pt>
                <c:pt idx="93">
                  <c:v>45882</c:v>
                </c:pt>
                <c:pt idx="94">
                  <c:v>45883</c:v>
                </c:pt>
                <c:pt idx="95">
                  <c:v>45884</c:v>
                </c:pt>
                <c:pt idx="96">
                  <c:v>45887</c:v>
                </c:pt>
                <c:pt idx="97">
                  <c:v>45888</c:v>
                </c:pt>
                <c:pt idx="98">
                  <c:v>45889</c:v>
                </c:pt>
                <c:pt idx="99">
                  <c:v>45890</c:v>
                </c:pt>
                <c:pt idx="100">
                  <c:v>45891</c:v>
                </c:pt>
                <c:pt idx="101">
                  <c:v>45894</c:v>
                </c:pt>
                <c:pt idx="102">
                  <c:v>45895</c:v>
                </c:pt>
                <c:pt idx="103">
                  <c:v>45896</c:v>
                </c:pt>
                <c:pt idx="104">
                  <c:v>45897</c:v>
                </c:pt>
                <c:pt idx="105">
                  <c:v>45898</c:v>
                </c:pt>
                <c:pt idx="106">
                  <c:v>45902</c:v>
                </c:pt>
                <c:pt idx="107">
                  <c:v>45903</c:v>
                </c:pt>
                <c:pt idx="108">
                  <c:v>45904</c:v>
                </c:pt>
                <c:pt idx="109">
                  <c:v>45905</c:v>
                </c:pt>
                <c:pt idx="110">
                  <c:v>45908</c:v>
                </c:pt>
                <c:pt idx="111">
                  <c:v>45909</c:v>
                </c:pt>
                <c:pt idx="112">
                  <c:v>45910</c:v>
                </c:pt>
                <c:pt idx="113">
                  <c:v>45911</c:v>
                </c:pt>
                <c:pt idx="114">
                  <c:v>45912</c:v>
                </c:pt>
                <c:pt idx="115">
                  <c:v>45915</c:v>
                </c:pt>
                <c:pt idx="116">
                  <c:v>45916</c:v>
                </c:pt>
                <c:pt idx="117">
                  <c:v>45917</c:v>
                </c:pt>
                <c:pt idx="118">
                  <c:v>45918</c:v>
                </c:pt>
                <c:pt idx="119">
                  <c:v>45919</c:v>
                </c:pt>
                <c:pt idx="120">
                  <c:v>45922</c:v>
                </c:pt>
                <c:pt idx="121">
                  <c:v>45923</c:v>
                </c:pt>
                <c:pt idx="122">
                  <c:v>45924</c:v>
                </c:pt>
                <c:pt idx="123">
                  <c:v>45925</c:v>
                </c:pt>
                <c:pt idx="124">
                  <c:v>45926</c:v>
                </c:pt>
                <c:pt idx="125">
                  <c:v>45929</c:v>
                </c:pt>
                <c:pt idx="126">
                  <c:v>45930</c:v>
                </c:pt>
                <c:pt idx="127">
                  <c:v>45931</c:v>
                </c:pt>
                <c:pt idx="128">
                  <c:v>45932</c:v>
                </c:pt>
                <c:pt idx="129">
                  <c:v>45933</c:v>
                </c:pt>
                <c:pt idx="130">
                  <c:v>45936</c:v>
                </c:pt>
                <c:pt idx="131">
                  <c:v>45937</c:v>
                </c:pt>
                <c:pt idx="132">
                  <c:v>45938</c:v>
                </c:pt>
                <c:pt idx="133">
                  <c:v>45939</c:v>
                </c:pt>
                <c:pt idx="134">
                  <c:v>45940</c:v>
                </c:pt>
                <c:pt idx="135">
                  <c:v>45944</c:v>
                </c:pt>
                <c:pt idx="136">
                  <c:v>45945</c:v>
                </c:pt>
                <c:pt idx="137">
                  <c:v>45946</c:v>
                </c:pt>
                <c:pt idx="138">
                  <c:v>45947</c:v>
                </c:pt>
                <c:pt idx="139">
                  <c:v>45950</c:v>
                </c:pt>
                <c:pt idx="140">
                  <c:v>45951</c:v>
                </c:pt>
                <c:pt idx="141">
                  <c:v>45952</c:v>
                </c:pt>
                <c:pt idx="142">
                  <c:v>45953</c:v>
                </c:pt>
                <c:pt idx="143">
                  <c:v>45954</c:v>
                </c:pt>
                <c:pt idx="144">
                  <c:v>45957</c:v>
                </c:pt>
                <c:pt idx="145">
                  <c:v>45958</c:v>
                </c:pt>
                <c:pt idx="146">
                  <c:v>45959</c:v>
                </c:pt>
                <c:pt idx="147">
                  <c:v>45960</c:v>
                </c:pt>
                <c:pt idx="148">
                  <c:v>45961</c:v>
                </c:pt>
                <c:pt idx="149">
                  <c:v>45964</c:v>
                </c:pt>
                <c:pt idx="150">
                  <c:v>45965</c:v>
                </c:pt>
                <c:pt idx="151">
                  <c:v>45966</c:v>
                </c:pt>
                <c:pt idx="152">
                  <c:v>45967</c:v>
                </c:pt>
                <c:pt idx="153">
                  <c:v>45968</c:v>
                </c:pt>
                <c:pt idx="154">
                  <c:v>45971</c:v>
                </c:pt>
                <c:pt idx="155">
                  <c:v>45973</c:v>
                </c:pt>
                <c:pt idx="156">
                  <c:v>45974</c:v>
                </c:pt>
                <c:pt idx="157">
                  <c:v>45975</c:v>
                </c:pt>
                <c:pt idx="158">
                  <c:v>45978</c:v>
                </c:pt>
                <c:pt idx="159">
                  <c:v>45979</c:v>
                </c:pt>
                <c:pt idx="160">
                  <c:v>45980</c:v>
                </c:pt>
                <c:pt idx="161">
                  <c:v>45981</c:v>
                </c:pt>
                <c:pt idx="162">
                  <c:v>45982</c:v>
                </c:pt>
                <c:pt idx="163">
                  <c:v>45985</c:v>
                </c:pt>
                <c:pt idx="164">
                  <c:v>45986</c:v>
                </c:pt>
                <c:pt idx="165">
                  <c:v>45987</c:v>
                </c:pt>
                <c:pt idx="166">
                  <c:v>45989</c:v>
                </c:pt>
                <c:pt idx="167">
                  <c:v>45992</c:v>
                </c:pt>
                <c:pt idx="168">
                  <c:v>45993</c:v>
                </c:pt>
                <c:pt idx="169">
                  <c:v>45994</c:v>
                </c:pt>
                <c:pt idx="170">
                  <c:v>45995</c:v>
                </c:pt>
                <c:pt idx="171">
                  <c:v>45996</c:v>
                </c:pt>
                <c:pt idx="172">
                  <c:v>45999</c:v>
                </c:pt>
                <c:pt idx="173">
                  <c:v>46000</c:v>
                </c:pt>
                <c:pt idx="174">
                  <c:v>46001</c:v>
                </c:pt>
                <c:pt idx="175">
                  <c:v>46002</c:v>
                </c:pt>
                <c:pt idx="176">
                  <c:v>46003</c:v>
                </c:pt>
                <c:pt idx="177">
                  <c:v>46006</c:v>
                </c:pt>
                <c:pt idx="178">
                  <c:v>46007</c:v>
                </c:pt>
                <c:pt idx="179">
                  <c:v>46008</c:v>
                </c:pt>
                <c:pt idx="180">
                  <c:v>46009</c:v>
                </c:pt>
                <c:pt idx="181">
                  <c:v>46010</c:v>
                </c:pt>
                <c:pt idx="182">
                  <c:v>46013</c:v>
                </c:pt>
                <c:pt idx="183">
                  <c:v>46014</c:v>
                </c:pt>
                <c:pt idx="184">
                  <c:v>46015</c:v>
                </c:pt>
                <c:pt idx="185">
                  <c:v>46017</c:v>
                </c:pt>
                <c:pt idx="186">
                  <c:v>46020</c:v>
                </c:pt>
                <c:pt idx="187">
                  <c:v>46021</c:v>
                </c:pt>
                <c:pt idx="188">
                  <c:v>46022</c:v>
                </c:pt>
                <c:pt idx="189">
                  <c:v>46024</c:v>
                </c:pt>
                <c:pt idx="190">
                  <c:v>46027</c:v>
                </c:pt>
                <c:pt idx="191">
                  <c:v>46028</c:v>
                </c:pt>
                <c:pt idx="192">
                  <c:v>46029</c:v>
                </c:pt>
                <c:pt idx="193">
                  <c:v>46030</c:v>
                </c:pt>
                <c:pt idx="194">
                  <c:v>46031</c:v>
                </c:pt>
                <c:pt idx="195">
                  <c:v>46034</c:v>
                </c:pt>
                <c:pt idx="196">
                  <c:v>46035</c:v>
                </c:pt>
                <c:pt idx="197">
                  <c:v>46036</c:v>
                </c:pt>
                <c:pt idx="198">
                  <c:v>46037</c:v>
                </c:pt>
                <c:pt idx="199">
                  <c:v>46038</c:v>
                </c:pt>
                <c:pt idx="200">
                  <c:v>46042</c:v>
                </c:pt>
                <c:pt idx="201">
                  <c:v>46043</c:v>
                </c:pt>
                <c:pt idx="202">
                  <c:v>46044</c:v>
                </c:pt>
                <c:pt idx="203">
                  <c:v>46045</c:v>
                </c:pt>
                <c:pt idx="204">
                  <c:v>46048</c:v>
                </c:pt>
                <c:pt idx="205">
                  <c:v>46049</c:v>
                </c:pt>
                <c:pt idx="206">
                  <c:v>46050</c:v>
                </c:pt>
                <c:pt idx="207">
                  <c:v>46051</c:v>
                </c:pt>
                <c:pt idx="208">
                  <c:v>46052</c:v>
                </c:pt>
                <c:pt idx="209">
                  <c:v>46055</c:v>
                </c:pt>
                <c:pt idx="210">
                  <c:v>46056</c:v>
                </c:pt>
                <c:pt idx="211">
                  <c:v>46057</c:v>
                </c:pt>
                <c:pt idx="212">
                  <c:v>46058</c:v>
                </c:pt>
                <c:pt idx="213">
                  <c:v>46059</c:v>
                </c:pt>
                <c:pt idx="214">
                  <c:v>46062</c:v>
                </c:pt>
                <c:pt idx="215">
                  <c:v>46063</c:v>
                </c:pt>
                <c:pt idx="216">
                  <c:v>46064</c:v>
                </c:pt>
                <c:pt idx="217">
                  <c:v>46065</c:v>
                </c:pt>
                <c:pt idx="218">
                  <c:v>46066</c:v>
                </c:pt>
                <c:pt idx="219">
                  <c:v>46070</c:v>
                </c:pt>
                <c:pt idx="220">
                  <c:v>46071</c:v>
                </c:pt>
                <c:pt idx="221">
                  <c:v>46072</c:v>
                </c:pt>
                <c:pt idx="222">
                  <c:v>46073</c:v>
                </c:pt>
                <c:pt idx="223">
                  <c:v>46076</c:v>
                </c:pt>
                <c:pt idx="224">
                  <c:v>46077</c:v>
                </c:pt>
                <c:pt idx="225">
                  <c:v>46078</c:v>
                </c:pt>
                <c:pt idx="226">
                  <c:v>46079</c:v>
                </c:pt>
                <c:pt idx="227">
                  <c:v>46080</c:v>
                </c:pt>
                <c:pt idx="228">
                  <c:v>46083</c:v>
                </c:pt>
                <c:pt idx="229">
                  <c:v>46084</c:v>
                </c:pt>
                <c:pt idx="230">
                  <c:v>46085</c:v>
                </c:pt>
                <c:pt idx="231">
                  <c:v>46086</c:v>
                </c:pt>
                <c:pt idx="232">
                  <c:v>46087</c:v>
                </c:pt>
                <c:pt idx="233">
                  <c:v>46090</c:v>
                </c:pt>
                <c:pt idx="234">
                  <c:v>46091</c:v>
                </c:pt>
                <c:pt idx="235">
                  <c:v>46092</c:v>
                </c:pt>
                <c:pt idx="236">
                  <c:v>46093</c:v>
                </c:pt>
                <c:pt idx="237">
                  <c:v>46094</c:v>
                </c:pt>
                <c:pt idx="238">
                  <c:v>46097</c:v>
                </c:pt>
                <c:pt idx="239">
                  <c:v>46098</c:v>
                </c:pt>
                <c:pt idx="240">
                  <c:v>46099</c:v>
                </c:pt>
                <c:pt idx="241">
                  <c:v>46100</c:v>
                </c:pt>
                <c:pt idx="242">
                  <c:v>46101</c:v>
                </c:pt>
                <c:pt idx="243">
                  <c:v>46104</c:v>
                </c:pt>
                <c:pt idx="244">
                  <c:v>46105</c:v>
                </c:pt>
                <c:pt idx="245">
                  <c:v>46106</c:v>
                </c:pt>
                <c:pt idx="246">
                  <c:v>46107</c:v>
                </c:pt>
                <c:pt idx="247">
                  <c:v>46108</c:v>
                </c:pt>
                <c:pt idx="248">
                  <c:v>46111</c:v>
                </c:pt>
                <c:pt idx="249">
                  <c:v>46112</c:v>
                </c:pt>
              </c:numCache>
            </c:numRef>
          </c:cat>
          <c:val>
            <c:numRef>
              <c:f>'Yield Curve'!$B$2:$B$252</c:f>
              <c:numCache>
                <c:formatCode>_(* #,##0.00_);_(* \(#,##0.00\);_(* "-"??_);_(@_)</c:formatCode>
                <c:ptCount val="251"/>
                <c:pt idx="0">
                  <c:v>0.34</c:v>
                </c:pt>
                <c:pt idx="1">
                  <c:v>0.3</c:v>
                </c:pt>
                <c:pt idx="2">
                  <c:v>0.28999999999999998</c:v>
                </c:pt>
                <c:pt idx="3">
                  <c:v>0.35</c:v>
                </c:pt>
                <c:pt idx="4">
                  <c:v>0.33</c:v>
                </c:pt>
                <c:pt idx="5">
                  <c:v>0.42</c:v>
                </c:pt>
                <c:pt idx="6">
                  <c:v>0.55000000000000004</c:v>
                </c:pt>
                <c:pt idx="7">
                  <c:v>0.43</c:v>
                </c:pt>
                <c:pt idx="8">
                  <c:v>0.56000000000000005</c:v>
                </c:pt>
                <c:pt idx="9">
                  <c:v>0.52</c:v>
                </c:pt>
                <c:pt idx="10">
                  <c:v>0.54</c:v>
                </c:pt>
                <c:pt idx="11">
                  <c:v>0.51</c:v>
                </c:pt>
                <c:pt idx="12">
                  <c:v>0.52</c:v>
                </c:pt>
                <c:pt idx="13">
                  <c:v>0.53</c:v>
                </c:pt>
                <c:pt idx="14">
                  <c:v>0.67</c:v>
                </c:pt>
                <c:pt idx="15">
                  <c:v>0.65</c:v>
                </c:pt>
                <c:pt idx="16">
                  <c:v>0.59</c:v>
                </c:pt>
                <c:pt idx="17">
                  <c:v>0.55000000000000004</c:v>
                </c:pt>
                <c:pt idx="18">
                  <c:v>0.55000000000000004</c:v>
                </c:pt>
                <c:pt idx="19">
                  <c:v>0.56000000000000005</c:v>
                </c:pt>
                <c:pt idx="20">
                  <c:v>0.54</c:v>
                </c:pt>
                <c:pt idx="21">
                  <c:v>0.56999999999999995</c:v>
                </c:pt>
                <c:pt idx="22">
                  <c:v>0.55000000000000004</c:v>
                </c:pt>
                <c:pt idx="23">
                  <c:v>0.5</c:v>
                </c:pt>
                <c:pt idx="24">
                  <c:v>0.53</c:v>
                </c:pt>
                <c:pt idx="25">
                  <c:v>0.52</c:v>
                </c:pt>
                <c:pt idx="26">
                  <c:v>0.48</c:v>
                </c:pt>
                <c:pt idx="27">
                  <c:v>0.47</c:v>
                </c:pt>
                <c:pt idx="28">
                  <c:v>0.49</c:v>
                </c:pt>
                <c:pt idx="29">
                  <c:v>0.47</c:v>
                </c:pt>
                <c:pt idx="30">
                  <c:v>0.47</c:v>
                </c:pt>
                <c:pt idx="31">
                  <c:v>0.48</c:v>
                </c:pt>
                <c:pt idx="32">
                  <c:v>0.49</c:v>
                </c:pt>
                <c:pt idx="33">
                  <c:v>0.45</c:v>
                </c:pt>
                <c:pt idx="34">
                  <c:v>0.49</c:v>
                </c:pt>
                <c:pt idx="35">
                  <c:v>0.51</c:v>
                </c:pt>
                <c:pt idx="36">
                  <c:v>0.57999999999999996</c:v>
                </c:pt>
                <c:pt idx="37">
                  <c:v>0.54</c:v>
                </c:pt>
                <c:pt idx="38">
                  <c:v>0.51</c:v>
                </c:pt>
                <c:pt idx="39">
                  <c:v>0.51</c:v>
                </c:pt>
                <c:pt idx="40">
                  <c:v>0.51</c:v>
                </c:pt>
                <c:pt idx="41">
                  <c:v>0.51</c:v>
                </c:pt>
                <c:pt idx="42">
                  <c:v>0.52</c:v>
                </c:pt>
                <c:pt idx="43">
                  <c:v>0.52</c:v>
                </c:pt>
                <c:pt idx="44">
                  <c:v>0.5</c:v>
                </c:pt>
                <c:pt idx="45">
                  <c:v>0.5</c:v>
                </c:pt>
                <c:pt idx="46">
                  <c:v>0.48</c:v>
                </c:pt>
                <c:pt idx="47">
                  <c:v>0.47</c:v>
                </c:pt>
                <c:pt idx="48">
                  <c:v>0.48</c:v>
                </c:pt>
                <c:pt idx="49">
                  <c:v>0.46</c:v>
                </c:pt>
                <c:pt idx="50">
                  <c:v>0.47</c:v>
                </c:pt>
                <c:pt idx="51">
                  <c:v>0.46</c:v>
                </c:pt>
                <c:pt idx="52">
                  <c:v>0.45</c:v>
                </c:pt>
                <c:pt idx="53">
                  <c:v>0.49</c:v>
                </c:pt>
                <c:pt idx="54">
                  <c:v>0.45</c:v>
                </c:pt>
                <c:pt idx="55">
                  <c:v>0.44</c:v>
                </c:pt>
                <c:pt idx="56">
                  <c:v>0.48</c:v>
                </c:pt>
                <c:pt idx="57">
                  <c:v>0.5</c:v>
                </c:pt>
                <c:pt idx="58">
                  <c:v>0.55000000000000004</c:v>
                </c:pt>
                <c:pt idx="59">
                  <c:v>0.55000000000000004</c:v>
                </c:pt>
                <c:pt idx="60">
                  <c:v>0.56000000000000005</c:v>
                </c:pt>
                <c:pt idx="61">
                  <c:v>0.56000000000000005</c:v>
                </c:pt>
                <c:pt idx="62">
                  <c:v>0.52</c:v>
                </c:pt>
                <c:pt idx="63">
                  <c:v>0.48</c:v>
                </c:pt>
                <c:pt idx="64">
                  <c:v>0.52</c:v>
                </c:pt>
                <c:pt idx="65">
                  <c:v>0.47</c:v>
                </c:pt>
                <c:pt idx="66">
                  <c:v>0.5</c:v>
                </c:pt>
                <c:pt idx="67">
                  <c:v>0.52</c:v>
                </c:pt>
                <c:pt idx="68">
                  <c:v>0.48</c:v>
                </c:pt>
                <c:pt idx="69">
                  <c:v>0.49</c:v>
                </c:pt>
                <c:pt idx="70">
                  <c:v>0.53</c:v>
                </c:pt>
                <c:pt idx="71">
                  <c:v>0.53</c:v>
                </c:pt>
                <c:pt idx="72">
                  <c:v>0.55000000000000004</c:v>
                </c:pt>
                <c:pt idx="73">
                  <c:v>0.57999999999999996</c:v>
                </c:pt>
                <c:pt idx="74">
                  <c:v>0.56000000000000005</c:v>
                </c:pt>
                <c:pt idx="75">
                  <c:v>0.56000000000000005</c:v>
                </c:pt>
                <c:pt idx="76">
                  <c:v>0.53</c:v>
                </c:pt>
                <c:pt idx="77">
                  <c:v>0.52</c:v>
                </c:pt>
                <c:pt idx="78">
                  <c:v>0.52</c:v>
                </c:pt>
                <c:pt idx="79">
                  <c:v>0.52</c:v>
                </c:pt>
                <c:pt idx="80">
                  <c:v>0.49</c:v>
                </c:pt>
                <c:pt idx="81">
                  <c:v>0.51</c:v>
                </c:pt>
                <c:pt idx="82">
                  <c:v>0.48</c:v>
                </c:pt>
                <c:pt idx="83">
                  <c:v>0.44</c:v>
                </c:pt>
                <c:pt idx="84">
                  <c:v>0.43</c:v>
                </c:pt>
                <c:pt idx="85">
                  <c:v>0.54</c:v>
                </c:pt>
                <c:pt idx="86">
                  <c:v>0.53</c:v>
                </c:pt>
                <c:pt idx="87">
                  <c:v>0.5</c:v>
                </c:pt>
                <c:pt idx="88">
                  <c:v>0.53</c:v>
                </c:pt>
                <c:pt idx="89">
                  <c:v>0.51</c:v>
                </c:pt>
                <c:pt idx="90">
                  <c:v>0.51</c:v>
                </c:pt>
                <c:pt idx="91">
                  <c:v>0.51</c:v>
                </c:pt>
                <c:pt idx="92">
                  <c:v>0.56999999999999995</c:v>
                </c:pt>
                <c:pt idx="93">
                  <c:v>0.56999999999999995</c:v>
                </c:pt>
                <c:pt idx="94">
                  <c:v>0.55000000000000004</c:v>
                </c:pt>
                <c:pt idx="95">
                  <c:v>0.57999999999999996</c:v>
                </c:pt>
                <c:pt idx="96">
                  <c:v>0.56999999999999995</c:v>
                </c:pt>
                <c:pt idx="97">
                  <c:v>0.55000000000000004</c:v>
                </c:pt>
                <c:pt idx="98">
                  <c:v>0.55000000000000004</c:v>
                </c:pt>
                <c:pt idx="99">
                  <c:v>0.54</c:v>
                </c:pt>
                <c:pt idx="100">
                  <c:v>0.57999999999999996</c:v>
                </c:pt>
                <c:pt idx="101">
                  <c:v>0.55000000000000004</c:v>
                </c:pt>
                <c:pt idx="102">
                  <c:v>0.65</c:v>
                </c:pt>
                <c:pt idx="103">
                  <c:v>0.65</c:v>
                </c:pt>
                <c:pt idx="104">
                  <c:v>0.6</c:v>
                </c:pt>
                <c:pt idx="105">
                  <c:v>0.64</c:v>
                </c:pt>
                <c:pt idx="106">
                  <c:v>0.62</c:v>
                </c:pt>
                <c:pt idx="107">
                  <c:v>0.61</c:v>
                </c:pt>
                <c:pt idx="108">
                  <c:v>0.57999999999999996</c:v>
                </c:pt>
                <c:pt idx="109">
                  <c:v>0.59</c:v>
                </c:pt>
                <c:pt idx="110">
                  <c:v>0.56000000000000005</c:v>
                </c:pt>
                <c:pt idx="111">
                  <c:v>0.54</c:v>
                </c:pt>
                <c:pt idx="112">
                  <c:v>0.5</c:v>
                </c:pt>
                <c:pt idx="113">
                  <c:v>0.49</c:v>
                </c:pt>
                <c:pt idx="114">
                  <c:v>0.5</c:v>
                </c:pt>
                <c:pt idx="115">
                  <c:v>0.51</c:v>
                </c:pt>
                <c:pt idx="116">
                  <c:v>0.53</c:v>
                </c:pt>
                <c:pt idx="117">
                  <c:v>0.54</c:v>
                </c:pt>
                <c:pt idx="118">
                  <c:v>0.54</c:v>
                </c:pt>
                <c:pt idx="119">
                  <c:v>0.56999999999999995</c:v>
                </c:pt>
                <c:pt idx="120">
                  <c:v>0.54</c:v>
                </c:pt>
                <c:pt idx="121">
                  <c:v>0.59</c:v>
                </c:pt>
                <c:pt idx="122">
                  <c:v>0.59</c:v>
                </c:pt>
                <c:pt idx="123">
                  <c:v>0.54</c:v>
                </c:pt>
                <c:pt idx="124">
                  <c:v>0.56999999999999995</c:v>
                </c:pt>
                <c:pt idx="125">
                  <c:v>0.52</c:v>
                </c:pt>
                <c:pt idx="126">
                  <c:v>0.56000000000000005</c:v>
                </c:pt>
                <c:pt idx="127">
                  <c:v>0.56999999999999995</c:v>
                </c:pt>
                <c:pt idx="128">
                  <c:v>0.55000000000000004</c:v>
                </c:pt>
                <c:pt idx="129">
                  <c:v>0.55000000000000004</c:v>
                </c:pt>
                <c:pt idx="130">
                  <c:v>0.57999999999999996</c:v>
                </c:pt>
                <c:pt idx="131">
                  <c:v>0.56999999999999995</c:v>
                </c:pt>
                <c:pt idx="132">
                  <c:v>0.55000000000000004</c:v>
                </c:pt>
                <c:pt idx="133">
                  <c:v>0.54</c:v>
                </c:pt>
                <c:pt idx="134">
                  <c:v>0.53</c:v>
                </c:pt>
                <c:pt idx="135">
                  <c:v>0.55000000000000004</c:v>
                </c:pt>
                <c:pt idx="136">
                  <c:v>0.55000000000000004</c:v>
                </c:pt>
                <c:pt idx="137">
                  <c:v>0.57999999999999996</c:v>
                </c:pt>
                <c:pt idx="138">
                  <c:v>0.56000000000000005</c:v>
                </c:pt>
                <c:pt idx="139">
                  <c:v>0.54</c:v>
                </c:pt>
                <c:pt idx="140">
                  <c:v>0.53</c:v>
                </c:pt>
                <c:pt idx="141">
                  <c:v>0.52</c:v>
                </c:pt>
                <c:pt idx="142">
                  <c:v>0.53</c:v>
                </c:pt>
                <c:pt idx="143">
                  <c:v>0.54</c:v>
                </c:pt>
                <c:pt idx="144">
                  <c:v>0.53</c:v>
                </c:pt>
                <c:pt idx="145">
                  <c:v>0.52</c:v>
                </c:pt>
                <c:pt idx="146">
                  <c:v>0.49</c:v>
                </c:pt>
                <c:pt idx="147">
                  <c:v>0.5</c:v>
                </c:pt>
                <c:pt idx="148">
                  <c:v>0.51</c:v>
                </c:pt>
                <c:pt idx="149">
                  <c:v>0.53</c:v>
                </c:pt>
                <c:pt idx="150">
                  <c:v>0.52</c:v>
                </c:pt>
                <c:pt idx="151">
                  <c:v>0.54</c:v>
                </c:pt>
                <c:pt idx="152">
                  <c:v>0.54</c:v>
                </c:pt>
                <c:pt idx="153">
                  <c:v>0.56000000000000005</c:v>
                </c:pt>
                <c:pt idx="154">
                  <c:v>0.55000000000000004</c:v>
                </c:pt>
                <c:pt idx="155">
                  <c:v>0.52</c:v>
                </c:pt>
                <c:pt idx="156">
                  <c:v>0.53</c:v>
                </c:pt>
                <c:pt idx="157">
                  <c:v>0.52</c:v>
                </c:pt>
                <c:pt idx="158">
                  <c:v>0.53</c:v>
                </c:pt>
                <c:pt idx="159">
                  <c:v>0.54</c:v>
                </c:pt>
                <c:pt idx="160">
                  <c:v>0.55000000000000004</c:v>
                </c:pt>
                <c:pt idx="161">
                  <c:v>0.55000000000000004</c:v>
                </c:pt>
                <c:pt idx="162">
                  <c:v>0.55000000000000004</c:v>
                </c:pt>
                <c:pt idx="163">
                  <c:v>0.57999999999999996</c:v>
                </c:pt>
                <c:pt idx="164">
                  <c:v>0.57999999999999996</c:v>
                </c:pt>
                <c:pt idx="165">
                  <c:v>0.55000000000000004</c:v>
                </c:pt>
                <c:pt idx="166">
                  <c:v>0.55000000000000004</c:v>
                </c:pt>
                <c:pt idx="167">
                  <c:v>0.55000000000000004</c:v>
                </c:pt>
                <c:pt idx="168">
                  <c:v>0.57999999999999996</c:v>
                </c:pt>
                <c:pt idx="169">
                  <c:v>0.56999999999999995</c:v>
                </c:pt>
                <c:pt idx="170">
                  <c:v>0.59</c:v>
                </c:pt>
                <c:pt idx="171">
                  <c:v>0.57999999999999996</c:v>
                </c:pt>
                <c:pt idx="172">
                  <c:v>0.6</c:v>
                </c:pt>
                <c:pt idx="173">
                  <c:v>0.56999999999999995</c:v>
                </c:pt>
                <c:pt idx="174">
                  <c:v>0.59</c:v>
                </c:pt>
                <c:pt idx="175">
                  <c:v>0.62</c:v>
                </c:pt>
                <c:pt idx="176">
                  <c:v>0.67</c:v>
                </c:pt>
                <c:pt idx="177">
                  <c:v>0.67</c:v>
                </c:pt>
                <c:pt idx="178">
                  <c:v>0.67</c:v>
                </c:pt>
                <c:pt idx="179">
                  <c:v>0.67</c:v>
                </c:pt>
                <c:pt idx="180">
                  <c:v>0.66</c:v>
                </c:pt>
                <c:pt idx="181">
                  <c:v>0.68</c:v>
                </c:pt>
                <c:pt idx="182">
                  <c:v>0.73</c:v>
                </c:pt>
                <c:pt idx="183">
                  <c:v>0.7</c:v>
                </c:pt>
                <c:pt idx="184">
                  <c:v>0.68</c:v>
                </c:pt>
                <c:pt idx="185">
                  <c:v>0.68</c:v>
                </c:pt>
                <c:pt idx="186">
                  <c:v>0.67</c:v>
                </c:pt>
                <c:pt idx="187">
                  <c:v>0.69</c:v>
                </c:pt>
                <c:pt idx="188">
                  <c:v>0.71</c:v>
                </c:pt>
                <c:pt idx="189">
                  <c:v>0.72</c:v>
                </c:pt>
                <c:pt idx="190">
                  <c:v>0.71</c:v>
                </c:pt>
                <c:pt idx="191">
                  <c:v>0.71</c:v>
                </c:pt>
                <c:pt idx="192">
                  <c:v>0.68</c:v>
                </c:pt>
                <c:pt idx="193">
                  <c:v>0.7</c:v>
                </c:pt>
                <c:pt idx="194">
                  <c:v>0.64</c:v>
                </c:pt>
                <c:pt idx="195">
                  <c:v>0.65</c:v>
                </c:pt>
                <c:pt idx="196">
                  <c:v>0.65</c:v>
                </c:pt>
                <c:pt idx="197">
                  <c:v>0.64</c:v>
                </c:pt>
                <c:pt idx="198">
                  <c:v>0.61</c:v>
                </c:pt>
                <c:pt idx="199">
                  <c:v>0.65</c:v>
                </c:pt>
                <c:pt idx="200">
                  <c:v>0.7</c:v>
                </c:pt>
                <c:pt idx="201">
                  <c:v>0.66</c:v>
                </c:pt>
                <c:pt idx="202">
                  <c:v>0.65</c:v>
                </c:pt>
                <c:pt idx="203">
                  <c:v>0.64</c:v>
                </c:pt>
                <c:pt idx="204">
                  <c:v>0.66</c:v>
                </c:pt>
                <c:pt idx="205">
                  <c:v>0.71</c:v>
                </c:pt>
                <c:pt idx="206">
                  <c:v>0.7</c:v>
                </c:pt>
                <c:pt idx="207">
                  <c:v>0.71</c:v>
                </c:pt>
                <c:pt idx="208">
                  <c:v>0.74</c:v>
                </c:pt>
                <c:pt idx="209">
                  <c:v>0.72</c:v>
                </c:pt>
                <c:pt idx="210">
                  <c:v>0.71</c:v>
                </c:pt>
                <c:pt idx="211">
                  <c:v>0.72</c:v>
                </c:pt>
                <c:pt idx="212">
                  <c:v>0.74</c:v>
                </c:pt>
                <c:pt idx="213">
                  <c:v>0.72</c:v>
                </c:pt>
                <c:pt idx="214">
                  <c:v>0.74</c:v>
                </c:pt>
                <c:pt idx="215">
                  <c:v>0.71</c:v>
                </c:pt>
                <c:pt idx="216">
                  <c:v>0.66</c:v>
                </c:pt>
                <c:pt idx="217">
                  <c:v>0.62</c:v>
                </c:pt>
                <c:pt idx="218">
                  <c:v>0.64</c:v>
                </c:pt>
                <c:pt idx="219">
                  <c:v>0.62</c:v>
                </c:pt>
                <c:pt idx="220">
                  <c:v>0.62</c:v>
                </c:pt>
                <c:pt idx="221">
                  <c:v>0.61</c:v>
                </c:pt>
                <c:pt idx="222">
                  <c:v>0.6</c:v>
                </c:pt>
                <c:pt idx="223">
                  <c:v>0.6</c:v>
                </c:pt>
                <c:pt idx="224">
                  <c:v>0.61</c:v>
                </c:pt>
                <c:pt idx="225">
                  <c:v>0.6</c:v>
                </c:pt>
                <c:pt idx="226">
                  <c:v>0.6</c:v>
                </c:pt>
                <c:pt idx="227">
                  <c:v>0.59</c:v>
                </c:pt>
                <c:pt idx="228">
                  <c:v>0.57999999999999996</c:v>
                </c:pt>
                <c:pt idx="229">
                  <c:v>0.55000000000000004</c:v>
                </c:pt>
                <c:pt idx="230">
                  <c:v>0.55000000000000004</c:v>
                </c:pt>
                <c:pt idx="231">
                  <c:v>0.56000000000000005</c:v>
                </c:pt>
                <c:pt idx="232">
                  <c:v>0.59</c:v>
                </c:pt>
                <c:pt idx="233">
                  <c:v>0.56000000000000005</c:v>
                </c:pt>
                <c:pt idx="234">
                  <c:v>0.57999999999999996</c:v>
                </c:pt>
                <c:pt idx="235">
                  <c:v>0.56999999999999995</c:v>
                </c:pt>
                <c:pt idx="236">
                  <c:v>0.51</c:v>
                </c:pt>
                <c:pt idx="237">
                  <c:v>0.55000000000000004</c:v>
                </c:pt>
                <c:pt idx="238">
                  <c:v>0.55000000000000004</c:v>
                </c:pt>
                <c:pt idx="239">
                  <c:v>0.52</c:v>
                </c:pt>
                <c:pt idx="240">
                  <c:v>0.5</c:v>
                </c:pt>
                <c:pt idx="241">
                  <c:v>0.46</c:v>
                </c:pt>
                <c:pt idx="242">
                  <c:v>0.51</c:v>
                </c:pt>
                <c:pt idx="243">
                  <c:v>0.51</c:v>
                </c:pt>
                <c:pt idx="244">
                  <c:v>0.49</c:v>
                </c:pt>
                <c:pt idx="245">
                  <c:v>0.49</c:v>
                </c:pt>
                <c:pt idx="246">
                  <c:v>0.46</c:v>
                </c:pt>
                <c:pt idx="247">
                  <c:v>0.56000000000000005</c:v>
                </c:pt>
                <c:pt idx="248">
                  <c:v>0.53</c:v>
                </c:pt>
                <c:pt idx="249">
                  <c:v>0.51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C968-4625-A61D-6A82A900CBC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570085695"/>
        <c:axId val="570094335"/>
      </c:lineChart>
      <c:dateAx>
        <c:axId val="570085695"/>
        <c:scaling>
          <c:orientation val="minMax"/>
        </c:scaling>
        <c:delete val="0"/>
        <c:axPos val="b"/>
        <c:numFmt formatCode="m/d/yyyy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70094335"/>
        <c:crosses val="autoZero"/>
        <c:auto val="1"/>
        <c:lblOffset val="100"/>
        <c:baseTimeUnit val="days"/>
      </c:dateAx>
      <c:valAx>
        <c:axId val="570094335"/>
        <c:scaling>
          <c:orientation val="minMax"/>
          <c:max val="0.75000000000000011"/>
          <c:min val="0.25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_(* #,##0.00_);_(* \(#,##0.00\);_(* &quot;-&quot;??_);_(@_)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70085695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000" b="1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2000" b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Corporate Credit Spreads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1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'IG &amp; HY Spreads'!$B$1</c:f>
              <c:strCache>
                <c:ptCount val="1"/>
                <c:pt idx="0">
                  <c:v>IG - OAS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'IG &amp; HY Spreads'!$A$2:$A$266</c:f>
              <c:numCache>
                <c:formatCode>m/d/yyyy</c:formatCode>
                <c:ptCount val="265"/>
                <c:pt idx="0">
                  <c:v>45747</c:v>
                </c:pt>
                <c:pt idx="1">
                  <c:v>45748</c:v>
                </c:pt>
                <c:pt idx="2">
                  <c:v>45749</c:v>
                </c:pt>
                <c:pt idx="3">
                  <c:v>45750</c:v>
                </c:pt>
                <c:pt idx="4">
                  <c:v>45751</c:v>
                </c:pt>
                <c:pt idx="5">
                  <c:v>45754</c:v>
                </c:pt>
                <c:pt idx="6">
                  <c:v>45755</c:v>
                </c:pt>
                <c:pt idx="7">
                  <c:v>45756</c:v>
                </c:pt>
                <c:pt idx="8">
                  <c:v>45757</c:v>
                </c:pt>
                <c:pt idx="9">
                  <c:v>45758</c:v>
                </c:pt>
                <c:pt idx="10">
                  <c:v>45761</c:v>
                </c:pt>
                <c:pt idx="11">
                  <c:v>45762</c:v>
                </c:pt>
                <c:pt idx="12">
                  <c:v>45763</c:v>
                </c:pt>
                <c:pt idx="13">
                  <c:v>45764</c:v>
                </c:pt>
                <c:pt idx="14">
                  <c:v>45768</c:v>
                </c:pt>
                <c:pt idx="15">
                  <c:v>45769</c:v>
                </c:pt>
                <c:pt idx="16">
                  <c:v>45770</c:v>
                </c:pt>
                <c:pt idx="17">
                  <c:v>45771</c:v>
                </c:pt>
                <c:pt idx="18">
                  <c:v>45772</c:v>
                </c:pt>
                <c:pt idx="19">
                  <c:v>45775</c:v>
                </c:pt>
                <c:pt idx="20">
                  <c:v>45776</c:v>
                </c:pt>
                <c:pt idx="21">
                  <c:v>45777</c:v>
                </c:pt>
                <c:pt idx="22">
                  <c:v>45778</c:v>
                </c:pt>
                <c:pt idx="23">
                  <c:v>45779</c:v>
                </c:pt>
                <c:pt idx="24">
                  <c:v>45782</c:v>
                </c:pt>
                <c:pt idx="25">
                  <c:v>45783</c:v>
                </c:pt>
                <c:pt idx="26">
                  <c:v>45784</c:v>
                </c:pt>
                <c:pt idx="27">
                  <c:v>45785</c:v>
                </c:pt>
                <c:pt idx="28">
                  <c:v>45786</c:v>
                </c:pt>
                <c:pt idx="29">
                  <c:v>45789</c:v>
                </c:pt>
                <c:pt idx="30">
                  <c:v>45790</c:v>
                </c:pt>
                <c:pt idx="31">
                  <c:v>45791</c:v>
                </c:pt>
                <c:pt idx="32">
                  <c:v>45792</c:v>
                </c:pt>
                <c:pt idx="33">
                  <c:v>45793</c:v>
                </c:pt>
                <c:pt idx="34">
                  <c:v>45796</c:v>
                </c:pt>
                <c:pt idx="35">
                  <c:v>45797</c:v>
                </c:pt>
                <c:pt idx="36">
                  <c:v>45798</c:v>
                </c:pt>
                <c:pt idx="37">
                  <c:v>45799</c:v>
                </c:pt>
                <c:pt idx="38">
                  <c:v>45800</c:v>
                </c:pt>
                <c:pt idx="39">
                  <c:v>45803</c:v>
                </c:pt>
                <c:pt idx="40">
                  <c:v>45804</c:v>
                </c:pt>
                <c:pt idx="41">
                  <c:v>45805</c:v>
                </c:pt>
                <c:pt idx="42">
                  <c:v>45806</c:v>
                </c:pt>
                <c:pt idx="43">
                  <c:v>45807</c:v>
                </c:pt>
                <c:pt idx="44">
                  <c:v>45808</c:v>
                </c:pt>
                <c:pt idx="45">
                  <c:v>45810</c:v>
                </c:pt>
                <c:pt idx="46">
                  <c:v>45811</c:v>
                </c:pt>
                <c:pt idx="47">
                  <c:v>45812</c:v>
                </c:pt>
                <c:pt idx="48">
                  <c:v>45813</c:v>
                </c:pt>
                <c:pt idx="49">
                  <c:v>45814</c:v>
                </c:pt>
                <c:pt idx="50">
                  <c:v>45817</c:v>
                </c:pt>
                <c:pt idx="51">
                  <c:v>45818</c:v>
                </c:pt>
                <c:pt idx="52">
                  <c:v>45819</c:v>
                </c:pt>
                <c:pt idx="53">
                  <c:v>45820</c:v>
                </c:pt>
                <c:pt idx="54">
                  <c:v>45821</c:v>
                </c:pt>
                <c:pt idx="55">
                  <c:v>45824</c:v>
                </c:pt>
                <c:pt idx="56">
                  <c:v>45825</c:v>
                </c:pt>
                <c:pt idx="57">
                  <c:v>45826</c:v>
                </c:pt>
                <c:pt idx="58">
                  <c:v>45827</c:v>
                </c:pt>
                <c:pt idx="59">
                  <c:v>45828</c:v>
                </c:pt>
                <c:pt idx="60">
                  <c:v>45831</c:v>
                </c:pt>
                <c:pt idx="61">
                  <c:v>45832</c:v>
                </c:pt>
                <c:pt idx="62">
                  <c:v>45833</c:v>
                </c:pt>
                <c:pt idx="63">
                  <c:v>45834</c:v>
                </c:pt>
                <c:pt idx="64">
                  <c:v>45835</c:v>
                </c:pt>
                <c:pt idx="65">
                  <c:v>45838</c:v>
                </c:pt>
                <c:pt idx="66">
                  <c:v>45839</c:v>
                </c:pt>
                <c:pt idx="67">
                  <c:v>45840</c:v>
                </c:pt>
                <c:pt idx="68">
                  <c:v>45841</c:v>
                </c:pt>
                <c:pt idx="69">
                  <c:v>45842</c:v>
                </c:pt>
                <c:pt idx="70">
                  <c:v>45845</c:v>
                </c:pt>
                <c:pt idx="71">
                  <c:v>45846</c:v>
                </c:pt>
                <c:pt idx="72">
                  <c:v>45847</c:v>
                </c:pt>
                <c:pt idx="73">
                  <c:v>45848</c:v>
                </c:pt>
                <c:pt idx="74">
                  <c:v>45849</c:v>
                </c:pt>
                <c:pt idx="75">
                  <c:v>45852</c:v>
                </c:pt>
                <c:pt idx="76">
                  <c:v>45853</c:v>
                </c:pt>
                <c:pt idx="77">
                  <c:v>45854</c:v>
                </c:pt>
                <c:pt idx="78">
                  <c:v>45855</c:v>
                </c:pt>
                <c:pt idx="79">
                  <c:v>45856</c:v>
                </c:pt>
                <c:pt idx="80">
                  <c:v>45859</c:v>
                </c:pt>
                <c:pt idx="81">
                  <c:v>45860</c:v>
                </c:pt>
                <c:pt idx="82">
                  <c:v>45861</c:v>
                </c:pt>
                <c:pt idx="83">
                  <c:v>45862</c:v>
                </c:pt>
                <c:pt idx="84">
                  <c:v>45863</c:v>
                </c:pt>
                <c:pt idx="85">
                  <c:v>45866</c:v>
                </c:pt>
                <c:pt idx="86">
                  <c:v>45867</c:v>
                </c:pt>
                <c:pt idx="87">
                  <c:v>45868</c:v>
                </c:pt>
                <c:pt idx="88">
                  <c:v>45869</c:v>
                </c:pt>
                <c:pt idx="89">
                  <c:v>45870</c:v>
                </c:pt>
                <c:pt idx="90">
                  <c:v>45873</c:v>
                </c:pt>
                <c:pt idx="91">
                  <c:v>45874</c:v>
                </c:pt>
                <c:pt idx="92">
                  <c:v>45875</c:v>
                </c:pt>
                <c:pt idx="93">
                  <c:v>45876</c:v>
                </c:pt>
                <c:pt idx="94">
                  <c:v>45877</c:v>
                </c:pt>
                <c:pt idx="95">
                  <c:v>45880</c:v>
                </c:pt>
                <c:pt idx="96">
                  <c:v>45881</c:v>
                </c:pt>
                <c:pt idx="97">
                  <c:v>45882</c:v>
                </c:pt>
                <c:pt idx="98">
                  <c:v>45883</c:v>
                </c:pt>
                <c:pt idx="99">
                  <c:v>45884</c:v>
                </c:pt>
                <c:pt idx="100">
                  <c:v>45887</c:v>
                </c:pt>
                <c:pt idx="101">
                  <c:v>45888</c:v>
                </c:pt>
                <c:pt idx="102">
                  <c:v>45889</c:v>
                </c:pt>
                <c:pt idx="103">
                  <c:v>45890</c:v>
                </c:pt>
                <c:pt idx="104">
                  <c:v>45891</c:v>
                </c:pt>
                <c:pt idx="105">
                  <c:v>45894</c:v>
                </c:pt>
                <c:pt idx="106">
                  <c:v>45895</c:v>
                </c:pt>
                <c:pt idx="107">
                  <c:v>45896</c:v>
                </c:pt>
                <c:pt idx="108">
                  <c:v>45897</c:v>
                </c:pt>
                <c:pt idx="109">
                  <c:v>45898</c:v>
                </c:pt>
                <c:pt idx="110">
                  <c:v>45900</c:v>
                </c:pt>
                <c:pt idx="111">
                  <c:v>45901</c:v>
                </c:pt>
                <c:pt idx="112">
                  <c:v>45902</c:v>
                </c:pt>
                <c:pt idx="113">
                  <c:v>45903</c:v>
                </c:pt>
                <c:pt idx="114">
                  <c:v>45904</c:v>
                </c:pt>
                <c:pt idx="115">
                  <c:v>45905</c:v>
                </c:pt>
                <c:pt idx="116">
                  <c:v>45908</c:v>
                </c:pt>
                <c:pt idx="117">
                  <c:v>45909</c:v>
                </c:pt>
                <c:pt idx="118">
                  <c:v>45910</c:v>
                </c:pt>
                <c:pt idx="119">
                  <c:v>45911</c:v>
                </c:pt>
                <c:pt idx="120">
                  <c:v>45912</c:v>
                </c:pt>
                <c:pt idx="121">
                  <c:v>45915</c:v>
                </c:pt>
                <c:pt idx="122">
                  <c:v>45916</c:v>
                </c:pt>
                <c:pt idx="123">
                  <c:v>45917</c:v>
                </c:pt>
                <c:pt idx="124">
                  <c:v>45918</c:v>
                </c:pt>
                <c:pt idx="125">
                  <c:v>45919</c:v>
                </c:pt>
                <c:pt idx="126">
                  <c:v>45922</c:v>
                </c:pt>
                <c:pt idx="127">
                  <c:v>45923</c:v>
                </c:pt>
                <c:pt idx="128">
                  <c:v>45924</c:v>
                </c:pt>
                <c:pt idx="129">
                  <c:v>45925</c:v>
                </c:pt>
                <c:pt idx="130">
                  <c:v>45926</c:v>
                </c:pt>
                <c:pt idx="131">
                  <c:v>45929</c:v>
                </c:pt>
                <c:pt idx="132">
                  <c:v>45930</c:v>
                </c:pt>
                <c:pt idx="133">
                  <c:v>45931</c:v>
                </c:pt>
                <c:pt idx="134">
                  <c:v>45932</c:v>
                </c:pt>
                <c:pt idx="135">
                  <c:v>45933</c:v>
                </c:pt>
                <c:pt idx="136">
                  <c:v>45936</c:v>
                </c:pt>
                <c:pt idx="137">
                  <c:v>45937</c:v>
                </c:pt>
                <c:pt idx="138">
                  <c:v>45938</c:v>
                </c:pt>
                <c:pt idx="139">
                  <c:v>45939</c:v>
                </c:pt>
                <c:pt idx="140">
                  <c:v>45940</c:v>
                </c:pt>
                <c:pt idx="141">
                  <c:v>45943</c:v>
                </c:pt>
                <c:pt idx="142">
                  <c:v>45944</c:v>
                </c:pt>
                <c:pt idx="143">
                  <c:v>45945</c:v>
                </c:pt>
                <c:pt idx="144">
                  <c:v>45946</c:v>
                </c:pt>
                <c:pt idx="145">
                  <c:v>45947</c:v>
                </c:pt>
                <c:pt idx="146">
                  <c:v>45950</c:v>
                </c:pt>
                <c:pt idx="147">
                  <c:v>45951</c:v>
                </c:pt>
                <c:pt idx="148">
                  <c:v>45952</c:v>
                </c:pt>
                <c:pt idx="149">
                  <c:v>45953</c:v>
                </c:pt>
                <c:pt idx="150">
                  <c:v>45954</c:v>
                </c:pt>
                <c:pt idx="151">
                  <c:v>45957</c:v>
                </c:pt>
                <c:pt idx="152">
                  <c:v>45958</c:v>
                </c:pt>
                <c:pt idx="153">
                  <c:v>45959</c:v>
                </c:pt>
                <c:pt idx="154">
                  <c:v>45960</c:v>
                </c:pt>
                <c:pt idx="155">
                  <c:v>45961</c:v>
                </c:pt>
                <c:pt idx="156">
                  <c:v>45964</c:v>
                </c:pt>
                <c:pt idx="157">
                  <c:v>45965</c:v>
                </c:pt>
                <c:pt idx="158">
                  <c:v>45966</c:v>
                </c:pt>
                <c:pt idx="159">
                  <c:v>45967</c:v>
                </c:pt>
                <c:pt idx="160">
                  <c:v>45968</c:v>
                </c:pt>
                <c:pt idx="161">
                  <c:v>45971</c:v>
                </c:pt>
                <c:pt idx="162">
                  <c:v>45972</c:v>
                </c:pt>
                <c:pt idx="163">
                  <c:v>45973</c:v>
                </c:pt>
                <c:pt idx="164">
                  <c:v>45974</c:v>
                </c:pt>
                <c:pt idx="165">
                  <c:v>45975</c:v>
                </c:pt>
                <c:pt idx="166">
                  <c:v>45978</c:v>
                </c:pt>
                <c:pt idx="167">
                  <c:v>45979</c:v>
                </c:pt>
                <c:pt idx="168">
                  <c:v>45980</c:v>
                </c:pt>
                <c:pt idx="169">
                  <c:v>45981</c:v>
                </c:pt>
                <c:pt idx="170">
                  <c:v>45982</c:v>
                </c:pt>
                <c:pt idx="171">
                  <c:v>45985</c:v>
                </c:pt>
                <c:pt idx="172">
                  <c:v>45986</c:v>
                </c:pt>
                <c:pt idx="173">
                  <c:v>45987</c:v>
                </c:pt>
                <c:pt idx="174">
                  <c:v>45988</c:v>
                </c:pt>
                <c:pt idx="175">
                  <c:v>45989</c:v>
                </c:pt>
                <c:pt idx="176">
                  <c:v>45991</c:v>
                </c:pt>
                <c:pt idx="177">
                  <c:v>45992</c:v>
                </c:pt>
                <c:pt idx="178">
                  <c:v>45993</c:v>
                </c:pt>
                <c:pt idx="179">
                  <c:v>45994</c:v>
                </c:pt>
                <c:pt idx="180">
                  <c:v>45995</c:v>
                </c:pt>
                <c:pt idx="181">
                  <c:v>45996</c:v>
                </c:pt>
                <c:pt idx="182">
                  <c:v>45999</c:v>
                </c:pt>
                <c:pt idx="183">
                  <c:v>46000</c:v>
                </c:pt>
                <c:pt idx="184">
                  <c:v>46001</c:v>
                </c:pt>
                <c:pt idx="185">
                  <c:v>46002</c:v>
                </c:pt>
                <c:pt idx="186">
                  <c:v>46003</c:v>
                </c:pt>
                <c:pt idx="187">
                  <c:v>46006</c:v>
                </c:pt>
                <c:pt idx="188">
                  <c:v>46007</c:v>
                </c:pt>
                <c:pt idx="189">
                  <c:v>46008</c:v>
                </c:pt>
                <c:pt idx="190">
                  <c:v>46009</c:v>
                </c:pt>
                <c:pt idx="191">
                  <c:v>46010</c:v>
                </c:pt>
                <c:pt idx="192">
                  <c:v>46013</c:v>
                </c:pt>
                <c:pt idx="193">
                  <c:v>46014</c:v>
                </c:pt>
                <c:pt idx="194">
                  <c:v>46015</c:v>
                </c:pt>
                <c:pt idx="195">
                  <c:v>46017</c:v>
                </c:pt>
                <c:pt idx="196">
                  <c:v>46020</c:v>
                </c:pt>
                <c:pt idx="197">
                  <c:v>46021</c:v>
                </c:pt>
                <c:pt idx="198">
                  <c:v>46022</c:v>
                </c:pt>
                <c:pt idx="199">
                  <c:v>46024</c:v>
                </c:pt>
                <c:pt idx="200">
                  <c:v>46027</c:v>
                </c:pt>
                <c:pt idx="201">
                  <c:v>46028</c:v>
                </c:pt>
                <c:pt idx="202">
                  <c:v>46029</c:v>
                </c:pt>
                <c:pt idx="203">
                  <c:v>46030</c:v>
                </c:pt>
                <c:pt idx="204">
                  <c:v>46031</c:v>
                </c:pt>
                <c:pt idx="205">
                  <c:v>46034</c:v>
                </c:pt>
                <c:pt idx="206">
                  <c:v>46035</c:v>
                </c:pt>
                <c:pt idx="207">
                  <c:v>46036</c:v>
                </c:pt>
                <c:pt idx="208">
                  <c:v>46037</c:v>
                </c:pt>
                <c:pt idx="209">
                  <c:v>46038</c:v>
                </c:pt>
                <c:pt idx="210">
                  <c:v>46041</c:v>
                </c:pt>
                <c:pt idx="211">
                  <c:v>46042</c:v>
                </c:pt>
                <c:pt idx="212">
                  <c:v>46043</c:v>
                </c:pt>
                <c:pt idx="213">
                  <c:v>46044</c:v>
                </c:pt>
                <c:pt idx="214">
                  <c:v>46045</c:v>
                </c:pt>
                <c:pt idx="215">
                  <c:v>46048</c:v>
                </c:pt>
                <c:pt idx="216">
                  <c:v>46049</c:v>
                </c:pt>
                <c:pt idx="217">
                  <c:v>46050</c:v>
                </c:pt>
                <c:pt idx="218">
                  <c:v>46051</c:v>
                </c:pt>
                <c:pt idx="219">
                  <c:v>46052</c:v>
                </c:pt>
                <c:pt idx="220">
                  <c:v>46053</c:v>
                </c:pt>
                <c:pt idx="221">
                  <c:v>46055</c:v>
                </c:pt>
                <c:pt idx="222">
                  <c:v>46056</c:v>
                </c:pt>
                <c:pt idx="223">
                  <c:v>46057</c:v>
                </c:pt>
                <c:pt idx="224">
                  <c:v>46058</c:v>
                </c:pt>
                <c:pt idx="225">
                  <c:v>46059</c:v>
                </c:pt>
                <c:pt idx="226">
                  <c:v>46062</c:v>
                </c:pt>
                <c:pt idx="227">
                  <c:v>46063</c:v>
                </c:pt>
                <c:pt idx="228">
                  <c:v>46064</c:v>
                </c:pt>
                <c:pt idx="229">
                  <c:v>46065</c:v>
                </c:pt>
                <c:pt idx="230">
                  <c:v>46066</c:v>
                </c:pt>
                <c:pt idx="231">
                  <c:v>46069</c:v>
                </c:pt>
                <c:pt idx="232">
                  <c:v>46070</c:v>
                </c:pt>
                <c:pt idx="233">
                  <c:v>46071</c:v>
                </c:pt>
                <c:pt idx="234">
                  <c:v>46072</c:v>
                </c:pt>
                <c:pt idx="235">
                  <c:v>46073</c:v>
                </c:pt>
                <c:pt idx="236">
                  <c:v>46076</c:v>
                </c:pt>
                <c:pt idx="237">
                  <c:v>46077</c:v>
                </c:pt>
                <c:pt idx="238">
                  <c:v>46078</c:v>
                </c:pt>
                <c:pt idx="239">
                  <c:v>46079</c:v>
                </c:pt>
                <c:pt idx="240">
                  <c:v>46080</c:v>
                </c:pt>
                <c:pt idx="241">
                  <c:v>46081</c:v>
                </c:pt>
                <c:pt idx="242">
                  <c:v>46083</c:v>
                </c:pt>
                <c:pt idx="243">
                  <c:v>46084</c:v>
                </c:pt>
                <c:pt idx="244">
                  <c:v>46085</c:v>
                </c:pt>
                <c:pt idx="245">
                  <c:v>46086</c:v>
                </c:pt>
                <c:pt idx="246">
                  <c:v>46087</c:v>
                </c:pt>
                <c:pt idx="247">
                  <c:v>46090</c:v>
                </c:pt>
                <c:pt idx="248">
                  <c:v>46091</c:v>
                </c:pt>
                <c:pt idx="249">
                  <c:v>46092</c:v>
                </c:pt>
                <c:pt idx="250">
                  <c:v>46093</c:v>
                </c:pt>
                <c:pt idx="251">
                  <c:v>46094</c:v>
                </c:pt>
                <c:pt idx="252">
                  <c:v>46097</c:v>
                </c:pt>
                <c:pt idx="253">
                  <c:v>46098</c:v>
                </c:pt>
                <c:pt idx="254">
                  <c:v>46099</c:v>
                </c:pt>
                <c:pt idx="255">
                  <c:v>46100</c:v>
                </c:pt>
                <c:pt idx="256">
                  <c:v>46101</c:v>
                </c:pt>
                <c:pt idx="257">
                  <c:v>46104</c:v>
                </c:pt>
                <c:pt idx="258">
                  <c:v>46105</c:v>
                </c:pt>
                <c:pt idx="259">
                  <c:v>46106</c:v>
                </c:pt>
                <c:pt idx="260">
                  <c:v>46107</c:v>
                </c:pt>
                <c:pt idx="261">
                  <c:v>46108</c:v>
                </c:pt>
                <c:pt idx="262">
                  <c:v>46111</c:v>
                </c:pt>
                <c:pt idx="263">
                  <c:v>46112</c:v>
                </c:pt>
              </c:numCache>
            </c:numRef>
          </c:cat>
          <c:val>
            <c:numRef>
              <c:f>'IG &amp; HY Spreads'!$B$2:$B$266</c:f>
              <c:numCache>
                <c:formatCode>General</c:formatCode>
                <c:ptCount val="265"/>
                <c:pt idx="0">
                  <c:v>0.97</c:v>
                </c:pt>
                <c:pt idx="1">
                  <c:v>0.98</c:v>
                </c:pt>
                <c:pt idx="2">
                  <c:v>0.96</c:v>
                </c:pt>
                <c:pt idx="3">
                  <c:v>1.06</c:v>
                </c:pt>
                <c:pt idx="4">
                  <c:v>1.1399999999999999</c:v>
                </c:pt>
                <c:pt idx="5">
                  <c:v>1.2</c:v>
                </c:pt>
                <c:pt idx="6">
                  <c:v>1.18</c:v>
                </c:pt>
                <c:pt idx="7">
                  <c:v>1.21</c:v>
                </c:pt>
                <c:pt idx="8">
                  <c:v>1.18</c:v>
                </c:pt>
                <c:pt idx="9">
                  <c:v>1.18</c:v>
                </c:pt>
                <c:pt idx="10">
                  <c:v>1.1499999999999999</c:v>
                </c:pt>
                <c:pt idx="11">
                  <c:v>1.1399999999999999</c:v>
                </c:pt>
                <c:pt idx="12">
                  <c:v>1.1299999999999999</c:v>
                </c:pt>
                <c:pt idx="13">
                  <c:v>1.1100000000000001</c:v>
                </c:pt>
                <c:pt idx="14">
                  <c:v>1.1200000000000001</c:v>
                </c:pt>
                <c:pt idx="15">
                  <c:v>1.1100000000000001</c:v>
                </c:pt>
                <c:pt idx="16">
                  <c:v>1.08</c:v>
                </c:pt>
                <c:pt idx="17">
                  <c:v>1.06</c:v>
                </c:pt>
                <c:pt idx="18">
                  <c:v>1.04</c:v>
                </c:pt>
                <c:pt idx="19">
                  <c:v>1.04</c:v>
                </c:pt>
                <c:pt idx="20">
                  <c:v>1.06</c:v>
                </c:pt>
                <c:pt idx="21">
                  <c:v>1.0900000000000001</c:v>
                </c:pt>
                <c:pt idx="22">
                  <c:v>1.0900000000000001</c:v>
                </c:pt>
                <c:pt idx="23">
                  <c:v>1.06</c:v>
                </c:pt>
                <c:pt idx="24">
                  <c:v>1.05</c:v>
                </c:pt>
                <c:pt idx="25">
                  <c:v>1.05</c:v>
                </c:pt>
                <c:pt idx="26">
                  <c:v>1.05</c:v>
                </c:pt>
                <c:pt idx="27">
                  <c:v>1.02</c:v>
                </c:pt>
                <c:pt idx="28">
                  <c:v>1.02</c:v>
                </c:pt>
                <c:pt idx="29">
                  <c:v>0.97</c:v>
                </c:pt>
                <c:pt idx="30">
                  <c:v>0.94</c:v>
                </c:pt>
                <c:pt idx="31">
                  <c:v>0.93</c:v>
                </c:pt>
                <c:pt idx="32">
                  <c:v>0.94</c:v>
                </c:pt>
                <c:pt idx="33">
                  <c:v>0.93</c:v>
                </c:pt>
                <c:pt idx="34">
                  <c:v>0.92</c:v>
                </c:pt>
                <c:pt idx="35">
                  <c:v>0.9</c:v>
                </c:pt>
                <c:pt idx="36">
                  <c:v>0.91</c:v>
                </c:pt>
                <c:pt idx="37">
                  <c:v>0.92</c:v>
                </c:pt>
                <c:pt idx="38">
                  <c:v>0.93</c:v>
                </c:pt>
                <c:pt idx="39">
                  <c:v>0.93</c:v>
                </c:pt>
                <c:pt idx="40">
                  <c:v>0.91</c:v>
                </c:pt>
                <c:pt idx="41">
                  <c:v>0.9</c:v>
                </c:pt>
                <c:pt idx="42">
                  <c:v>0.9</c:v>
                </c:pt>
                <c:pt idx="43">
                  <c:v>0.91</c:v>
                </c:pt>
                <c:pt idx="44">
                  <c:v>0.92</c:v>
                </c:pt>
                <c:pt idx="45">
                  <c:v>0.91</c:v>
                </c:pt>
                <c:pt idx="46">
                  <c:v>0.89</c:v>
                </c:pt>
                <c:pt idx="47">
                  <c:v>0.89</c:v>
                </c:pt>
                <c:pt idx="48">
                  <c:v>0.89</c:v>
                </c:pt>
                <c:pt idx="49">
                  <c:v>0.87</c:v>
                </c:pt>
                <c:pt idx="50">
                  <c:v>0.87</c:v>
                </c:pt>
                <c:pt idx="51">
                  <c:v>0.87</c:v>
                </c:pt>
                <c:pt idx="52">
                  <c:v>0.87</c:v>
                </c:pt>
                <c:pt idx="53">
                  <c:v>0.88</c:v>
                </c:pt>
                <c:pt idx="54">
                  <c:v>0.88</c:v>
                </c:pt>
                <c:pt idx="55">
                  <c:v>0.87</c:v>
                </c:pt>
                <c:pt idx="56">
                  <c:v>0.88</c:v>
                </c:pt>
                <c:pt idx="57">
                  <c:v>0.88</c:v>
                </c:pt>
                <c:pt idx="58">
                  <c:v>0.88</c:v>
                </c:pt>
                <c:pt idx="59">
                  <c:v>0.88</c:v>
                </c:pt>
                <c:pt idx="60">
                  <c:v>0.89</c:v>
                </c:pt>
                <c:pt idx="61">
                  <c:v>0.88</c:v>
                </c:pt>
                <c:pt idx="62">
                  <c:v>0.88</c:v>
                </c:pt>
                <c:pt idx="63">
                  <c:v>0.89</c:v>
                </c:pt>
                <c:pt idx="64">
                  <c:v>0.88</c:v>
                </c:pt>
                <c:pt idx="65">
                  <c:v>0.86</c:v>
                </c:pt>
                <c:pt idx="66">
                  <c:v>0.84</c:v>
                </c:pt>
                <c:pt idx="67">
                  <c:v>0.83</c:v>
                </c:pt>
                <c:pt idx="68">
                  <c:v>0.8</c:v>
                </c:pt>
                <c:pt idx="69">
                  <c:v>0.8</c:v>
                </c:pt>
                <c:pt idx="70">
                  <c:v>0.81</c:v>
                </c:pt>
                <c:pt idx="71">
                  <c:v>0.82</c:v>
                </c:pt>
                <c:pt idx="72">
                  <c:v>0.83</c:v>
                </c:pt>
                <c:pt idx="73">
                  <c:v>0.83</c:v>
                </c:pt>
                <c:pt idx="74">
                  <c:v>0.83</c:v>
                </c:pt>
                <c:pt idx="75">
                  <c:v>0.82</c:v>
                </c:pt>
                <c:pt idx="76">
                  <c:v>0.81</c:v>
                </c:pt>
                <c:pt idx="77">
                  <c:v>0.81</c:v>
                </c:pt>
                <c:pt idx="78">
                  <c:v>0.8</c:v>
                </c:pt>
                <c:pt idx="79">
                  <c:v>0.8</c:v>
                </c:pt>
                <c:pt idx="80">
                  <c:v>0.8</c:v>
                </c:pt>
                <c:pt idx="81">
                  <c:v>0.81</c:v>
                </c:pt>
                <c:pt idx="82">
                  <c:v>0.79</c:v>
                </c:pt>
                <c:pt idx="83">
                  <c:v>0.79</c:v>
                </c:pt>
                <c:pt idx="84">
                  <c:v>0.78</c:v>
                </c:pt>
                <c:pt idx="85">
                  <c:v>0.78</c:v>
                </c:pt>
                <c:pt idx="86">
                  <c:v>0.79</c:v>
                </c:pt>
                <c:pt idx="87">
                  <c:v>0.78</c:v>
                </c:pt>
                <c:pt idx="88">
                  <c:v>0.79</c:v>
                </c:pt>
                <c:pt idx="89">
                  <c:v>0.82</c:v>
                </c:pt>
                <c:pt idx="90">
                  <c:v>0.82</c:v>
                </c:pt>
                <c:pt idx="91">
                  <c:v>0.82</c:v>
                </c:pt>
                <c:pt idx="92">
                  <c:v>0.81</c:v>
                </c:pt>
                <c:pt idx="93">
                  <c:v>0.8</c:v>
                </c:pt>
                <c:pt idx="94">
                  <c:v>0.8</c:v>
                </c:pt>
                <c:pt idx="95">
                  <c:v>0.8</c:v>
                </c:pt>
                <c:pt idx="96">
                  <c:v>0.79</c:v>
                </c:pt>
                <c:pt idx="97">
                  <c:v>0.78</c:v>
                </c:pt>
                <c:pt idx="98">
                  <c:v>0.77</c:v>
                </c:pt>
                <c:pt idx="99">
                  <c:v>0.75</c:v>
                </c:pt>
                <c:pt idx="100">
                  <c:v>0.75</c:v>
                </c:pt>
                <c:pt idx="101">
                  <c:v>0.76</c:v>
                </c:pt>
                <c:pt idx="102">
                  <c:v>0.77</c:v>
                </c:pt>
                <c:pt idx="103">
                  <c:v>0.77</c:v>
                </c:pt>
                <c:pt idx="104">
                  <c:v>0.77</c:v>
                </c:pt>
                <c:pt idx="105">
                  <c:v>0.76</c:v>
                </c:pt>
                <c:pt idx="106">
                  <c:v>0.78</c:v>
                </c:pt>
                <c:pt idx="107">
                  <c:v>0.78</c:v>
                </c:pt>
                <c:pt idx="108">
                  <c:v>0.79</c:v>
                </c:pt>
                <c:pt idx="109">
                  <c:v>0.8</c:v>
                </c:pt>
                <c:pt idx="110">
                  <c:v>0.81</c:v>
                </c:pt>
                <c:pt idx="111">
                  <c:v>0.81</c:v>
                </c:pt>
                <c:pt idx="112">
                  <c:v>0.82</c:v>
                </c:pt>
                <c:pt idx="113">
                  <c:v>0.81</c:v>
                </c:pt>
                <c:pt idx="114">
                  <c:v>0.79</c:v>
                </c:pt>
                <c:pt idx="115">
                  <c:v>0.79</c:v>
                </c:pt>
                <c:pt idx="116">
                  <c:v>0.8</c:v>
                </c:pt>
                <c:pt idx="117">
                  <c:v>0.8</c:v>
                </c:pt>
                <c:pt idx="118">
                  <c:v>0.79</c:v>
                </c:pt>
                <c:pt idx="119">
                  <c:v>0.78</c:v>
                </c:pt>
                <c:pt idx="120">
                  <c:v>0.77</c:v>
                </c:pt>
                <c:pt idx="121">
                  <c:v>0.75</c:v>
                </c:pt>
                <c:pt idx="122">
                  <c:v>0.76</c:v>
                </c:pt>
                <c:pt idx="123">
                  <c:v>0.76</c:v>
                </c:pt>
                <c:pt idx="124">
                  <c:v>0.75</c:v>
                </c:pt>
                <c:pt idx="125">
                  <c:v>0.74</c:v>
                </c:pt>
                <c:pt idx="126">
                  <c:v>0.74</c:v>
                </c:pt>
                <c:pt idx="127">
                  <c:v>0.75</c:v>
                </c:pt>
                <c:pt idx="128">
                  <c:v>0.75</c:v>
                </c:pt>
                <c:pt idx="129">
                  <c:v>0.76</c:v>
                </c:pt>
                <c:pt idx="130">
                  <c:v>0.75</c:v>
                </c:pt>
                <c:pt idx="131">
                  <c:v>0.75</c:v>
                </c:pt>
                <c:pt idx="132">
                  <c:v>0.76</c:v>
                </c:pt>
                <c:pt idx="133">
                  <c:v>0.76</c:v>
                </c:pt>
                <c:pt idx="134">
                  <c:v>0.75</c:v>
                </c:pt>
                <c:pt idx="135">
                  <c:v>0.75</c:v>
                </c:pt>
                <c:pt idx="136">
                  <c:v>0.74</c:v>
                </c:pt>
                <c:pt idx="137">
                  <c:v>0.75</c:v>
                </c:pt>
                <c:pt idx="138">
                  <c:v>0.75</c:v>
                </c:pt>
                <c:pt idx="139">
                  <c:v>0.77</c:v>
                </c:pt>
                <c:pt idx="140">
                  <c:v>0.81</c:v>
                </c:pt>
                <c:pt idx="141">
                  <c:v>0.81</c:v>
                </c:pt>
                <c:pt idx="142">
                  <c:v>0.81</c:v>
                </c:pt>
                <c:pt idx="143">
                  <c:v>0.78</c:v>
                </c:pt>
                <c:pt idx="144">
                  <c:v>0.8</c:v>
                </c:pt>
                <c:pt idx="145">
                  <c:v>0.8</c:v>
                </c:pt>
                <c:pt idx="146">
                  <c:v>0.79</c:v>
                </c:pt>
                <c:pt idx="147">
                  <c:v>0.79</c:v>
                </c:pt>
                <c:pt idx="148">
                  <c:v>0.8</c:v>
                </c:pt>
                <c:pt idx="149">
                  <c:v>0.78</c:v>
                </c:pt>
                <c:pt idx="150">
                  <c:v>0.77</c:v>
                </c:pt>
                <c:pt idx="151">
                  <c:v>0.76</c:v>
                </c:pt>
                <c:pt idx="152">
                  <c:v>0.76</c:v>
                </c:pt>
                <c:pt idx="153">
                  <c:v>0.75</c:v>
                </c:pt>
                <c:pt idx="154">
                  <c:v>0.77</c:v>
                </c:pt>
                <c:pt idx="155">
                  <c:v>0.8</c:v>
                </c:pt>
                <c:pt idx="156">
                  <c:v>0.83</c:v>
                </c:pt>
                <c:pt idx="157">
                  <c:v>0.83</c:v>
                </c:pt>
                <c:pt idx="158">
                  <c:v>0.81</c:v>
                </c:pt>
                <c:pt idx="159">
                  <c:v>0.82</c:v>
                </c:pt>
                <c:pt idx="160">
                  <c:v>0.84</c:v>
                </c:pt>
                <c:pt idx="161">
                  <c:v>0.82</c:v>
                </c:pt>
                <c:pt idx="162">
                  <c:v>0.82</c:v>
                </c:pt>
                <c:pt idx="163">
                  <c:v>0.83</c:v>
                </c:pt>
                <c:pt idx="164">
                  <c:v>0.84</c:v>
                </c:pt>
                <c:pt idx="165">
                  <c:v>0.83</c:v>
                </c:pt>
                <c:pt idx="166">
                  <c:v>0.84</c:v>
                </c:pt>
                <c:pt idx="167">
                  <c:v>0.85</c:v>
                </c:pt>
                <c:pt idx="168">
                  <c:v>0.84</c:v>
                </c:pt>
                <c:pt idx="169">
                  <c:v>0.85</c:v>
                </c:pt>
                <c:pt idx="170">
                  <c:v>0.86</c:v>
                </c:pt>
                <c:pt idx="171">
                  <c:v>0.85</c:v>
                </c:pt>
                <c:pt idx="172">
                  <c:v>0.84</c:v>
                </c:pt>
                <c:pt idx="173">
                  <c:v>0.82</c:v>
                </c:pt>
                <c:pt idx="174">
                  <c:v>0.82</c:v>
                </c:pt>
                <c:pt idx="175">
                  <c:v>0.82</c:v>
                </c:pt>
                <c:pt idx="176">
                  <c:v>0.82</c:v>
                </c:pt>
                <c:pt idx="177">
                  <c:v>0.82</c:v>
                </c:pt>
                <c:pt idx="178">
                  <c:v>0.81</c:v>
                </c:pt>
                <c:pt idx="179">
                  <c:v>0.81</c:v>
                </c:pt>
                <c:pt idx="180">
                  <c:v>0.8</c:v>
                </c:pt>
                <c:pt idx="181">
                  <c:v>0.79</c:v>
                </c:pt>
                <c:pt idx="182">
                  <c:v>0.78</c:v>
                </c:pt>
                <c:pt idx="183">
                  <c:v>0.79</c:v>
                </c:pt>
                <c:pt idx="184">
                  <c:v>0.78</c:v>
                </c:pt>
                <c:pt idx="185">
                  <c:v>0.78</c:v>
                </c:pt>
                <c:pt idx="186">
                  <c:v>0.8</c:v>
                </c:pt>
                <c:pt idx="187">
                  <c:v>0.8</c:v>
                </c:pt>
                <c:pt idx="188">
                  <c:v>0.81</c:v>
                </c:pt>
                <c:pt idx="189">
                  <c:v>0.81</c:v>
                </c:pt>
                <c:pt idx="190">
                  <c:v>0.81</c:v>
                </c:pt>
                <c:pt idx="191">
                  <c:v>0.8</c:v>
                </c:pt>
                <c:pt idx="192">
                  <c:v>0.8</c:v>
                </c:pt>
                <c:pt idx="193">
                  <c:v>0.79</c:v>
                </c:pt>
                <c:pt idx="194">
                  <c:v>0.79</c:v>
                </c:pt>
                <c:pt idx="195">
                  <c:v>0.79</c:v>
                </c:pt>
                <c:pt idx="196">
                  <c:v>0.79</c:v>
                </c:pt>
                <c:pt idx="197">
                  <c:v>0.79</c:v>
                </c:pt>
                <c:pt idx="198">
                  <c:v>0.79</c:v>
                </c:pt>
                <c:pt idx="199">
                  <c:v>0.79</c:v>
                </c:pt>
                <c:pt idx="200">
                  <c:v>0.79</c:v>
                </c:pt>
                <c:pt idx="201">
                  <c:v>0.79</c:v>
                </c:pt>
                <c:pt idx="202">
                  <c:v>0.79</c:v>
                </c:pt>
                <c:pt idx="203">
                  <c:v>0.79</c:v>
                </c:pt>
                <c:pt idx="204">
                  <c:v>0.78</c:v>
                </c:pt>
                <c:pt idx="205">
                  <c:v>0.78</c:v>
                </c:pt>
                <c:pt idx="206">
                  <c:v>0.77</c:v>
                </c:pt>
                <c:pt idx="207">
                  <c:v>0.77</c:v>
                </c:pt>
                <c:pt idx="208">
                  <c:v>0.76</c:v>
                </c:pt>
                <c:pt idx="209">
                  <c:v>0.75</c:v>
                </c:pt>
                <c:pt idx="210">
                  <c:v>0.75</c:v>
                </c:pt>
                <c:pt idx="211">
                  <c:v>0.75</c:v>
                </c:pt>
                <c:pt idx="212">
                  <c:v>0.74</c:v>
                </c:pt>
                <c:pt idx="213">
                  <c:v>0.73</c:v>
                </c:pt>
                <c:pt idx="214">
                  <c:v>0.73</c:v>
                </c:pt>
                <c:pt idx="215">
                  <c:v>0.74</c:v>
                </c:pt>
                <c:pt idx="216">
                  <c:v>0.73</c:v>
                </c:pt>
                <c:pt idx="217">
                  <c:v>0.73</c:v>
                </c:pt>
                <c:pt idx="218">
                  <c:v>0.74</c:v>
                </c:pt>
                <c:pt idx="219">
                  <c:v>0.74</c:v>
                </c:pt>
                <c:pt idx="220">
                  <c:v>0.75</c:v>
                </c:pt>
                <c:pt idx="221">
                  <c:v>0.74</c:v>
                </c:pt>
                <c:pt idx="222">
                  <c:v>0.74</c:v>
                </c:pt>
                <c:pt idx="223">
                  <c:v>0.75</c:v>
                </c:pt>
                <c:pt idx="224">
                  <c:v>0.76</c:v>
                </c:pt>
                <c:pt idx="225">
                  <c:v>0.76</c:v>
                </c:pt>
                <c:pt idx="226">
                  <c:v>0.76</c:v>
                </c:pt>
                <c:pt idx="227">
                  <c:v>0.77</c:v>
                </c:pt>
                <c:pt idx="228">
                  <c:v>0.77</c:v>
                </c:pt>
                <c:pt idx="229">
                  <c:v>0.78</c:v>
                </c:pt>
                <c:pt idx="230">
                  <c:v>0.79</c:v>
                </c:pt>
                <c:pt idx="231">
                  <c:v>0.79</c:v>
                </c:pt>
                <c:pt idx="232">
                  <c:v>0.8</c:v>
                </c:pt>
                <c:pt idx="233">
                  <c:v>0.78</c:v>
                </c:pt>
                <c:pt idx="234">
                  <c:v>0.79</c:v>
                </c:pt>
                <c:pt idx="235">
                  <c:v>0.78</c:v>
                </c:pt>
                <c:pt idx="236">
                  <c:v>0.8</c:v>
                </c:pt>
                <c:pt idx="237">
                  <c:v>0.81</c:v>
                </c:pt>
                <c:pt idx="238">
                  <c:v>0.8</c:v>
                </c:pt>
                <c:pt idx="239">
                  <c:v>0.82</c:v>
                </c:pt>
                <c:pt idx="240">
                  <c:v>0.85</c:v>
                </c:pt>
                <c:pt idx="241">
                  <c:v>0.86</c:v>
                </c:pt>
                <c:pt idx="242">
                  <c:v>0.85</c:v>
                </c:pt>
                <c:pt idx="243">
                  <c:v>0.84</c:v>
                </c:pt>
                <c:pt idx="244">
                  <c:v>0.82</c:v>
                </c:pt>
                <c:pt idx="245">
                  <c:v>0.82</c:v>
                </c:pt>
                <c:pt idx="246">
                  <c:v>0.84</c:v>
                </c:pt>
                <c:pt idx="247">
                  <c:v>0.85</c:v>
                </c:pt>
                <c:pt idx="248">
                  <c:v>0.84</c:v>
                </c:pt>
                <c:pt idx="249">
                  <c:v>0.88</c:v>
                </c:pt>
                <c:pt idx="250">
                  <c:v>0.91</c:v>
                </c:pt>
                <c:pt idx="251">
                  <c:v>0.93</c:v>
                </c:pt>
                <c:pt idx="252">
                  <c:v>0.94</c:v>
                </c:pt>
                <c:pt idx="253">
                  <c:v>0.92</c:v>
                </c:pt>
                <c:pt idx="254">
                  <c:v>0.91</c:v>
                </c:pt>
                <c:pt idx="255">
                  <c:v>0.9</c:v>
                </c:pt>
                <c:pt idx="256">
                  <c:v>0.88</c:v>
                </c:pt>
                <c:pt idx="257">
                  <c:v>0.88</c:v>
                </c:pt>
                <c:pt idx="258">
                  <c:v>0.87</c:v>
                </c:pt>
                <c:pt idx="259">
                  <c:v>0.87</c:v>
                </c:pt>
                <c:pt idx="260">
                  <c:v>0.88</c:v>
                </c:pt>
                <c:pt idx="261">
                  <c:v>0.91</c:v>
                </c:pt>
                <c:pt idx="262">
                  <c:v>0.93</c:v>
                </c:pt>
                <c:pt idx="263">
                  <c:v>0.9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954-4052-89FF-D77CBC67A876}"/>
            </c:ext>
          </c:extLst>
        </c:ser>
        <c:ser>
          <c:idx val="1"/>
          <c:order val="1"/>
          <c:tx>
            <c:strRef>
              <c:f>'IG &amp; HY Spreads'!$C$1</c:f>
              <c:strCache>
                <c:ptCount val="1"/>
                <c:pt idx="0">
                  <c:v>HY - OAS</c:v>
                </c:pt>
              </c:strCache>
            </c:strRef>
          </c:tx>
          <c:spPr>
            <a:ln w="28575" cap="rnd">
              <a:solidFill>
                <a:srgbClr val="C00000"/>
              </a:solidFill>
              <a:round/>
            </a:ln>
            <a:effectLst/>
          </c:spPr>
          <c:marker>
            <c:symbol val="none"/>
          </c:marker>
          <c:cat>
            <c:numRef>
              <c:f>'IG &amp; HY Spreads'!$A$2:$A$266</c:f>
              <c:numCache>
                <c:formatCode>m/d/yyyy</c:formatCode>
                <c:ptCount val="265"/>
                <c:pt idx="0">
                  <c:v>45747</c:v>
                </c:pt>
                <c:pt idx="1">
                  <c:v>45748</c:v>
                </c:pt>
                <c:pt idx="2">
                  <c:v>45749</c:v>
                </c:pt>
                <c:pt idx="3">
                  <c:v>45750</c:v>
                </c:pt>
                <c:pt idx="4">
                  <c:v>45751</c:v>
                </c:pt>
                <c:pt idx="5">
                  <c:v>45754</c:v>
                </c:pt>
                <c:pt idx="6">
                  <c:v>45755</c:v>
                </c:pt>
                <c:pt idx="7">
                  <c:v>45756</c:v>
                </c:pt>
                <c:pt idx="8">
                  <c:v>45757</c:v>
                </c:pt>
                <c:pt idx="9">
                  <c:v>45758</c:v>
                </c:pt>
                <c:pt idx="10">
                  <c:v>45761</c:v>
                </c:pt>
                <c:pt idx="11">
                  <c:v>45762</c:v>
                </c:pt>
                <c:pt idx="12">
                  <c:v>45763</c:v>
                </c:pt>
                <c:pt idx="13">
                  <c:v>45764</c:v>
                </c:pt>
                <c:pt idx="14">
                  <c:v>45768</c:v>
                </c:pt>
                <c:pt idx="15">
                  <c:v>45769</c:v>
                </c:pt>
                <c:pt idx="16">
                  <c:v>45770</c:v>
                </c:pt>
                <c:pt idx="17">
                  <c:v>45771</c:v>
                </c:pt>
                <c:pt idx="18">
                  <c:v>45772</c:v>
                </c:pt>
                <c:pt idx="19">
                  <c:v>45775</c:v>
                </c:pt>
                <c:pt idx="20">
                  <c:v>45776</c:v>
                </c:pt>
                <c:pt idx="21">
                  <c:v>45777</c:v>
                </c:pt>
                <c:pt idx="22">
                  <c:v>45778</c:v>
                </c:pt>
                <c:pt idx="23">
                  <c:v>45779</c:v>
                </c:pt>
                <c:pt idx="24">
                  <c:v>45782</c:v>
                </c:pt>
                <c:pt idx="25">
                  <c:v>45783</c:v>
                </c:pt>
                <c:pt idx="26">
                  <c:v>45784</c:v>
                </c:pt>
                <c:pt idx="27">
                  <c:v>45785</c:v>
                </c:pt>
                <c:pt idx="28">
                  <c:v>45786</c:v>
                </c:pt>
                <c:pt idx="29">
                  <c:v>45789</c:v>
                </c:pt>
                <c:pt idx="30">
                  <c:v>45790</c:v>
                </c:pt>
                <c:pt idx="31">
                  <c:v>45791</c:v>
                </c:pt>
                <c:pt idx="32">
                  <c:v>45792</c:v>
                </c:pt>
                <c:pt idx="33">
                  <c:v>45793</c:v>
                </c:pt>
                <c:pt idx="34">
                  <c:v>45796</c:v>
                </c:pt>
                <c:pt idx="35">
                  <c:v>45797</c:v>
                </c:pt>
                <c:pt idx="36">
                  <c:v>45798</c:v>
                </c:pt>
                <c:pt idx="37">
                  <c:v>45799</c:v>
                </c:pt>
                <c:pt idx="38">
                  <c:v>45800</c:v>
                </c:pt>
                <c:pt idx="39">
                  <c:v>45803</c:v>
                </c:pt>
                <c:pt idx="40">
                  <c:v>45804</c:v>
                </c:pt>
                <c:pt idx="41">
                  <c:v>45805</c:v>
                </c:pt>
                <c:pt idx="42">
                  <c:v>45806</c:v>
                </c:pt>
                <c:pt idx="43">
                  <c:v>45807</c:v>
                </c:pt>
                <c:pt idx="44">
                  <c:v>45808</c:v>
                </c:pt>
                <c:pt idx="45">
                  <c:v>45810</c:v>
                </c:pt>
                <c:pt idx="46">
                  <c:v>45811</c:v>
                </c:pt>
                <c:pt idx="47">
                  <c:v>45812</c:v>
                </c:pt>
                <c:pt idx="48">
                  <c:v>45813</c:v>
                </c:pt>
                <c:pt idx="49">
                  <c:v>45814</c:v>
                </c:pt>
                <c:pt idx="50">
                  <c:v>45817</c:v>
                </c:pt>
                <c:pt idx="51">
                  <c:v>45818</c:v>
                </c:pt>
                <c:pt idx="52">
                  <c:v>45819</c:v>
                </c:pt>
                <c:pt idx="53">
                  <c:v>45820</c:v>
                </c:pt>
                <c:pt idx="54">
                  <c:v>45821</c:v>
                </c:pt>
                <c:pt idx="55">
                  <c:v>45824</c:v>
                </c:pt>
                <c:pt idx="56">
                  <c:v>45825</c:v>
                </c:pt>
                <c:pt idx="57">
                  <c:v>45826</c:v>
                </c:pt>
                <c:pt idx="58">
                  <c:v>45827</c:v>
                </c:pt>
                <c:pt idx="59">
                  <c:v>45828</c:v>
                </c:pt>
                <c:pt idx="60">
                  <c:v>45831</c:v>
                </c:pt>
                <c:pt idx="61">
                  <c:v>45832</c:v>
                </c:pt>
                <c:pt idx="62">
                  <c:v>45833</c:v>
                </c:pt>
                <c:pt idx="63">
                  <c:v>45834</c:v>
                </c:pt>
                <c:pt idx="64">
                  <c:v>45835</c:v>
                </c:pt>
                <c:pt idx="65">
                  <c:v>45838</c:v>
                </c:pt>
                <c:pt idx="66">
                  <c:v>45839</c:v>
                </c:pt>
                <c:pt idx="67">
                  <c:v>45840</c:v>
                </c:pt>
                <c:pt idx="68">
                  <c:v>45841</c:v>
                </c:pt>
                <c:pt idx="69">
                  <c:v>45842</c:v>
                </c:pt>
                <c:pt idx="70">
                  <c:v>45845</c:v>
                </c:pt>
                <c:pt idx="71">
                  <c:v>45846</c:v>
                </c:pt>
                <c:pt idx="72">
                  <c:v>45847</c:v>
                </c:pt>
                <c:pt idx="73">
                  <c:v>45848</c:v>
                </c:pt>
                <c:pt idx="74">
                  <c:v>45849</c:v>
                </c:pt>
                <c:pt idx="75">
                  <c:v>45852</c:v>
                </c:pt>
                <c:pt idx="76">
                  <c:v>45853</c:v>
                </c:pt>
                <c:pt idx="77">
                  <c:v>45854</c:v>
                </c:pt>
                <c:pt idx="78">
                  <c:v>45855</c:v>
                </c:pt>
                <c:pt idx="79">
                  <c:v>45856</c:v>
                </c:pt>
                <c:pt idx="80">
                  <c:v>45859</c:v>
                </c:pt>
                <c:pt idx="81">
                  <c:v>45860</c:v>
                </c:pt>
                <c:pt idx="82">
                  <c:v>45861</c:v>
                </c:pt>
                <c:pt idx="83">
                  <c:v>45862</c:v>
                </c:pt>
                <c:pt idx="84">
                  <c:v>45863</c:v>
                </c:pt>
                <c:pt idx="85">
                  <c:v>45866</c:v>
                </c:pt>
                <c:pt idx="86">
                  <c:v>45867</c:v>
                </c:pt>
                <c:pt idx="87">
                  <c:v>45868</c:v>
                </c:pt>
                <c:pt idx="88">
                  <c:v>45869</c:v>
                </c:pt>
                <c:pt idx="89">
                  <c:v>45870</c:v>
                </c:pt>
                <c:pt idx="90">
                  <c:v>45873</c:v>
                </c:pt>
                <c:pt idx="91">
                  <c:v>45874</c:v>
                </c:pt>
                <c:pt idx="92">
                  <c:v>45875</c:v>
                </c:pt>
                <c:pt idx="93">
                  <c:v>45876</c:v>
                </c:pt>
                <c:pt idx="94">
                  <c:v>45877</c:v>
                </c:pt>
                <c:pt idx="95">
                  <c:v>45880</c:v>
                </c:pt>
                <c:pt idx="96">
                  <c:v>45881</c:v>
                </c:pt>
                <c:pt idx="97">
                  <c:v>45882</c:v>
                </c:pt>
                <c:pt idx="98">
                  <c:v>45883</c:v>
                </c:pt>
                <c:pt idx="99">
                  <c:v>45884</c:v>
                </c:pt>
                <c:pt idx="100">
                  <c:v>45887</c:v>
                </c:pt>
                <c:pt idx="101">
                  <c:v>45888</c:v>
                </c:pt>
                <c:pt idx="102">
                  <c:v>45889</c:v>
                </c:pt>
                <c:pt idx="103">
                  <c:v>45890</c:v>
                </c:pt>
                <c:pt idx="104">
                  <c:v>45891</c:v>
                </c:pt>
                <c:pt idx="105">
                  <c:v>45894</c:v>
                </c:pt>
                <c:pt idx="106">
                  <c:v>45895</c:v>
                </c:pt>
                <c:pt idx="107">
                  <c:v>45896</c:v>
                </c:pt>
                <c:pt idx="108">
                  <c:v>45897</c:v>
                </c:pt>
                <c:pt idx="109">
                  <c:v>45898</c:v>
                </c:pt>
                <c:pt idx="110">
                  <c:v>45900</c:v>
                </c:pt>
                <c:pt idx="111">
                  <c:v>45901</c:v>
                </c:pt>
                <c:pt idx="112">
                  <c:v>45902</c:v>
                </c:pt>
                <c:pt idx="113">
                  <c:v>45903</c:v>
                </c:pt>
                <c:pt idx="114">
                  <c:v>45904</c:v>
                </c:pt>
                <c:pt idx="115">
                  <c:v>45905</c:v>
                </c:pt>
                <c:pt idx="116">
                  <c:v>45908</c:v>
                </c:pt>
                <c:pt idx="117">
                  <c:v>45909</c:v>
                </c:pt>
                <c:pt idx="118">
                  <c:v>45910</c:v>
                </c:pt>
                <c:pt idx="119">
                  <c:v>45911</c:v>
                </c:pt>
                <c:pt idx="120">
                  <c:v>45912</c:v>
                </c:pt>
                <c:pt idx="121">
                  <c:v>45915</c:v>
                </c:pt>
                <c:pt idx="122">
                  <c:v>45916</c:v>
                </c:pt>
                <c:pt idx="123">
                  <c:v>45917</c:v>
                </c:pt>
                <c:pt idx="124">
                  <c:v>45918</c:v>
                </c:pt>
                <c:pt idx="125">
                  <c:v>45919</c:v>
                </c:pt>
                <c:pt idx="126">
                  <c:v>45922</c:v>
                </c:pt>
                <c:pt idx="127">
                  <c:v>45923</c:v>
                </c:pt>
                <c:pt idx="128">
                  <c:v>45924</c:v>
                </c:pt>
                <c:pt idx="129">
                  <c:v>45925</c:v>
                </c:pt>
                <c:pt idx="130">
                  <c:v>45926</c:v>
                </c:pt>
                <c:pt idx="131">
                  <c:v>45929</c:v>
                </c:pt>
                <c:pt idx="132">
                  <c:v>45930</c:v>
                </c:pt>
                <c:pt idx="133">
                  <c:v>45931</c:v>
                </c:pt>
                <c:pt idx="134">
                  <c:v>45932</c:v>
                </c:pt>
                <c:pt idx="135">
                  <c:v>45933</c:v>
                </c:pt>
                <c:pt idx="136">
                  <c:v>45936</c:v>
                </c:pt>
                <c:pt idx="137">
                  <c:v>45937</c:v>
                </c:pt>
                <c:pt idx="138">
                  <c:v>45938</c:v>
                </c:pt>
                <c:pt idx="139">
                  <c:v>45939</c:v>
                </c:pt>
                <c:pt idx="140">
                  <c:v>45940</c:v>
                </c:pt>
                <c:pt idx="141">
                  <c:v>45943</c:v>
                </c:pt>
                <c:pt idx="142">
                  <c:v>45944</c:v>
                </c:pt>
                <c:pt idx="143">
                  <c:v>45945</c:v>
                </c:pt>
                <c:pt idx="144">
                  <c:v>45946</c:v>
                </c:pt>
                <c:pt idx="145">
                  <c:v>45947</c:v>
                </c:pt>
                <c:pt idx="146">
                  <c:v>45950</c:v>
                </c:pt>
                <c:pt idx="147">
                  <c:v>45951</c:v>
                </c:pt>
                <c:pt idx="148">
                  <c:v>45952</c:v>
                </c:pt>
                <c:pt idx="149">
                  <c:v>45953</c:v>
                </c:pt>
                <c:pt idx="150">
                  <c:v>45954</c:v>
                </c:pt>
                <c:pt idx="151">
                  <c:v>45957</c:v>
                </c:pt>
                <c:pt idx="152">
                  <c:v>45958</c:v>
                </c:pt>
                <c:pt idx="153">
                  <c:v>45959</c:v>
                </c:pt>
                <c:pt idx="154">
                  <c:v>45960</c:v>
                </c:pt>
                <c:pt idx="155">
                  <c:v>45961</c:v>
                </c:pt>
                <c:pt idx="156">
                  <c:v>45964</c:v>
                </c:pt>
                <c:pt idx="157">
                  <c:v>45965</c:v>
                </c:pt>
                <c:pt idx="158">
                  <c:v>45966</c:v>
                </c:pt>
                <c:pt idx="159">
                  <c:v>45967</c:v>
                </c:pt>
                <c:pt idx="160">
                  <c:v>45968</c:v>
                </c:pt>
                <c:pt idx="161">
                  <c:v>45971</c:v>
                </c:pt>
                <c:pt idx="162">
                  <c:v>45972</c:v>
                </c:pt>
                <c:pt idx="163">
                  <c:v>45973</c:v>
                </c:pt>
                <c:pt idx="164">
                  <c:v>45974</c:v>
                </c:pt>
                <c:pt idx="165">
                  <c:v>45975</c:v>
                </c:pt>
                <c:pt idx="166">
                  <c:v>45978</c:v>
                </c:pt>
                <c:pt idx="167">
                  <c:v>45979</c:v>
                </c:pt>
                <c:pt idx="168">
                  <c:v>45980</c:v>
                </c:pt>
                <c:pt idx="169">
                  <c:v>45981</c:v>
                </c:pt>
                <c:pt idx="170">
                  <c:v>45982</c:v>
                </c:pt>
                <c:pt idx="171">
                  <c:v>45985</c:v>
                </c:pt>
                <c:pt idx="172">
                  <c:v>45986</c:v>
                </c:pt>
                <c:pt idx="173">
                  <c:v>45987</c:v>
                </c:pt>
                <c:pt idx="174">
                  <c:v>45988</c:v>
                </c:pt>
                <c:pt idx="175">
                  <c:v>45989</c:v>
                </c:pt>
                <c:pt idx="176">
                  <c:v>45991</c:v>
                </c:pt>
                <c:pt idx="177">
                  <c:v>45992</c:v>
                </c:pt>
                <c:pt idx="178">
                  <c:v>45993</c:v>
                </c:pt>
                <c:pt idx="179">
                  <c:v>45994</c:v>
                </c:pt>
                <c:pt idx="180">
                  <c:v>45995</c:v>
                </c:pt>
                <c:pt idx="181">
                  <c:v>45996</c:v>
                </c:pt>
                <c:pt idx="182">
                  <c:v>45999</c:v>
                </c:pt>
                <c:pt idx="183">
                  <c:v>46000</c:v>
                </c:pt>
                <c:pt idx="184">
                  <c:v>46001</c:v>
                </c:pt>
                <c:pt idx="185">
                  <c:v>46002</c:v>
                </c:pt>
                <c:pt idx="186">
                  <c:v>46003</c:v>
                </c:pt>
                <c:pt idx="187">
                  <c:v>46006</c:v>
                </c:pt>
                <c:pt idx="188">
                  <c:v>46007</c:v>
                </c:pt>
                <c:pt idx="189">
                  <c:v>46008</c:v>
                </c:pt>
                <c:pt idx="190">
                  <c:v>46009</c:v>
                </c:pt>
                <c:pt idx="191">
                  <c:v>46010</c:v>
                </c:pt>
                <c:pt idx="192">
                  <c:v>46013</c:v>
                </c:pt>
                <c:pt idx="193">
                  <c:v>46014</c:v>
                </c:pt>
                <c:pt idx="194">
                  <c:v>46015</c:v>
                </c:pt>
                <c:pt idx="195">
                  <c:v>46017</c:v>
                </c:pt>
                <c:pt idx="196">
                  <c:v>46020</c:v>
                </c:pt>
                <c:pt idx="197">
                  <c:v>46021</c:v>
                </c:pt>
                <c:pt idx="198">
                  <c:v>46022</c:v>
                </c:pt>
                <c:pt idx="199">
                  <c:v>46024</c:v>
                </c:pt>
                <c:pt idx="200">
                  <c:v>46027</c:v>
                </c:pt>
                <c:pt idx="201">
                  <c:v>46028</c:v>
                </c:pt>
                <c:pt idx="202">
                  <c:v>46029</c:v>
                </c:pt>
                <c:pt idx="203">
                  <c:v>46030</c:v>
                </c:pt>
                <c:pt idx="204">
                  <c:v>46031</c:v>
                </c:pt>
                <c:pt idx="205">
                  <c:v>46034</c:v>
                </c:pt>
                <c:pt idx="206">
                  <c:v>46035</c:v>
                </c:pt>
                <c:pt idx="207">
                  <c:v>46036</c:v>
                </c:pt>
                <c:pt idx="208">
                  <c:v>46037</c:v>
                </c:pt>
                <c:pt idx="209">
                  <c:v>46038</c:v>
                </c:pt>
                <c:pt idx="210">
                  <c:v>46041</c:v>
                </c:pt>
                <c:pt idx="211">
                  <c:v>46042</c:v>
                </c:pt>
                <c:pt idx="212">
                  <c:v>46043</c:v>
                </c:pt>
                <c:pt idx="213">
                  <c:v>46044</c:v>
                </c:pt>
                <c:pt idx="214">
                  <c:v>46045</c:v>
                </c:pt>
                <c:pt idx="215">
                  <c:v>46048</c:v>
                </c:pt>
                <c:pt idx="216">
                  <c:v>46049</c:v>
                </c:pt>
                <c:pt idx="217">
                  <c:v>46050</c:v>
                </c:pt>
                <c:pt idx="218">
                  <c:v>46051</c:v>
                </c:pt>
                <c:pt idx="219">
                  <c:v>46052</c:v>
                </c:pt>
                <c:pt idx="220">
                  <c:v>46053</c:v>
                </c:pt>
                <c:pt idx="221">
                  <c:v>46055</c:v>
                </c:pt>
                <c:pt idx="222">
                  <c:v>46056</c:v>
                </c:pt>
                <c:pt idx="223">
                  <c:v>46057</c:v>
                </c:pt>
                <c:pt idx="224">
                  <c:v>46058</c:v>
                </c:pt>
                <c:pt idx="225">
                  <c:v>46059</c:v>
                </c:pt>
                <c:pt idx="226">
                  <c:v>46062</c:v>
                </c:pt>
                <c:pt idx="227">
                  <c:v>46063</c:v>
                </c:pt>
                <c:pt idx="228">
                  <c:v>46064</c:v>
                </c:pt>
                <c:pt idx="229">
                  <c:v>46065</c:v>
                </c:pt>
                <c:pt idx="230">
                  <c:v>46066</c:v>
                </c:pt>
                <c:pt idx="231">
                  <c:v>46069</c:v>
                </c:pt>
                <c:pt idx="232">
                  <c:v>46070</c:v>
                </c:pt>
                <c:pt idx="233">
                  <c:v>46071</c:v>
                </c:pt>
                <c:pt idx="234">
                  <c:v>46072</c:v>
                </c:pt>
                <c:pt idx="235">
                  <c:v>46073</c:v>
                </c:pt>
                <c:pt idx="236">
                  <c:v>46076</c:v>
                </c:pt>
                <c:pt idx="237">
                  <c:v>46077</c:v>
                </c:pt>
                <c:pt idx="238">
                  <c:v>46078</c:v>
                </c:pt>
                <c:pt idx="239">
                  <c:v>46079</c:v>
                </c:pt>
                <c:pt idx="240">
                  <c:v>46080</c:v>
                </c:pt>
                <c:pt idx="241">
                  <c:v>46081</c:v>
                </c:pt>
                <c:pt idx="242">
                  <c:v>46083</c:v>
                </c:pt>
                <c:pt idx="243">
                  <c:v>46084</c:v>
                </c:pt>
                <c:pt idx="244">
                  <c:v>46085</c:v>
                </c:pt>
                <c:pt idx="245">
                  <c:v>46086</c:v>
                </c:pt>
                <c:pt idx="246">
                  <c:v>46087</c:v>
                </c:pt>
                <c:pt idx="247">
                  <c:v>46090</c:v>
                </c:pt>
                <c:pt idx="248">
                  <c:v>46091</c:v>
                </c:pt>
                <c:pt idx="249">
                  <c:v>46092</c:v>
                </c:pt>
                <c:pt idx="250">
                  <c:v>46093</c:v>
                </c:pt>
                <c:pt idx="251">
                  <c:v>46094</c:v>
                </c:pt>
                <c:pt idx="252">
                  <c:v>46097</c:v>
                </c:pt>
                <c:pt idx="253">
                  <c:v>46098</c:v>
                </c:pt>
                <c:pt idx="254">
                  <c:v>46099</c:v>
                </c:pt>
                <c:pt idx="255">
                  <c:v>46100</c:v>
                </c:pt>
                <c:pt idx="256">
                  <c:v>46101</c:v>
                </c:pt>
                <c:pt idx="257">
                  <c:v>46104</c:v>
                </c:pt>
                <c:pt idx="258">
                  <c:v>46105</c:v>
                </c:pt>
                <c:pt idx="259">
                  <c:v>46106</c:v>
                </c:pt>
                <c:pt idx="260">
                  <c:v>46107</c:v>
                </c:pt>
                <c:pt idx="261">
                  <c:v>46108</c:v>
                </c:pt>
                <c:pt idx="262">
                  <c:v>46111</c:v>
                </c:pt>
                <c:pt idx="263">
                  <c:v>46112</c:v>
                </c:pt>
              </c:numCache>
            </c:numRef>
          </c:cat>
          <c:val>
            <c:numRef>
              <c:f>'IG &amp; HY Spreads'!$C$2:$C$266</c:f>
              <c:numCache>
                <c:formatCode>General</c:formatCode>
                <c:ptCount val="265"/>
                <c:pt idx="0">
                  <c:v>3.55</c:v>
                </c:pt>
                <c:pt idx="1">
                  <c:v>3.5</c:v>
                </c:pt>
                <c:pt idx="2">
                  <c:v>3.42</c:v>
                </c:pt>
                <c:pt idx="3">
                  <c:v>4.01</c:v>
                </c:pt>
                <c:pt idx="4">
                  <c:v>4.45</c:v>
                </c:pt>
                <c:pt idx="5">
                  <c:v>4.6100000000000003</c:v>
                </c:pt>
                <c:pt idx="6">
                  <c:v>4.57</c:v>
                </c:pt>
                <c:pt idx="7">
                  <c:v>4.37</c:v>
                </c:pt>
                <c:pt idx="8">
                  <c:v>4.42</c:v>
                </c:pt>
                <c:pt idx="9">
                  <c:v>4.26</c:v>
                </c:pt>
                <c:pt idx="10">
                  <c:v>4.1399999999999997</c:v>
                </c:pt>
                <c:pt idx="11">
                  <c:v>4.09</c:v>
                </c:pt>
                <c:pt idx="12">
                  <c:v>4.16</c:v>
                </c:pt>
                <c:pt idx="13">
                  <c:v>4.0199999999999996</c:v>
                </c:pt>
                <c:pt idx="14">
                  <c:v>4.16</c:v>
                </c:pt>
                <c:pt idx="15">
                  <c:v>3.99</c:v>
                </c:pt>
                <c:pt idx="16">
                  <c:v>3.75</c:v>
                </c:pt>
                <c:pt idx="17">
                  <c:v>3.73</c:v>
                </c:pt>
                <c:pt idx="18">
                  <c:v>3.67</c:v>
                </c:pt>
                <c:pt idx="19">
                  <c:v>3.73</c:v>
                </c:pt>
                <c:pt idx="20">
                  <c:v>3.74</c:v>
                </c:pt>
                <c:pt idx="21">
                  <c:v>3.94</c:v>
                </c:pt>
                <c:pt idx="22">
                  <c:v>3.78</c:v>
                </c:pt>
                <c:pt idx="23">
                  <c:v>3.6</c:v>
                </c:pt>
                <c:pt idx="24">
                  <c:v>3.6</c:v>
                </c:pt>
                <c:pt idx="25">
                  <c:v>3.66</c:v>
                </c:pt>
                <c:pt idx="26">
                  <c:v>3.67</c:v>
                </c:pt>
                <c:pt idx="27">
                  <c:v>3.51</c:v>
                </c:pt>
                <c:pt idx="28">
                  <c:v>3.53</c:v>
                </c:pt>
                <c:pt idx="29">
                  <c:v>3.15</c:v>
                </c:pt>
                <c:pt idx="30">
                  <c:v>3.09</c:v>
                </c:pt>
                <c:pt idx="31">
                  <c:v>3.1</c:v>
                </c:pt>
                <c:pt idx="32">
                  <c:v>3.2</c:v>
                </c:pt>
                <c:pt idx="33">
                  <c:v>3.16</c:v>
                </c:pt>
                <c:pt idx="34">
                  <c:v>3.21</c:v>
                </c:pt>
                <c:pt idx="35">
                  <c:v>3.2</c:v>
                </c:pt>
                <c:pt idx="36">
                  <c:v>3.25</c:v>
                </c:pt>
                <c:pt idx="37">
                  <c:v>3.32</c:v>
                </c:pt>
                <c:pt idx="38">
                  <c:v>3.4</c:v>
                </c:pt>
                <c:pt idx="39">
                  <c:v>3.4</c:v>
                </c:pt>
                <c:pt idx="40">
                  <c:v>3.24</c:v>
                </c:pt>
                <c:pt idx="41">
                  <c:v>3.23</c:v>
                </c:pt>
                <c:pt idx="42">
                  <c:v>3.22</c:v>
                </c:pt>
                <c:pt idx="43">
                  <c:v>3.31</c:v>
                </c:pt>
                <c:pt idx="44">
                  <c:v>3.32</c:v>
                </c:pt>
                <c:pt idx="45">
                  <c:v>3.27</c:v>
                </c:pt>
                <c:pt idx="46">
                  <c:v>3.19</c:v>
                </c:pt>
                <c:pt idx="47">
                  <c:v>3.23</c:v>
                </c:pt>
                <c:pt idx="48">
                  <c:v>3.18</c:v>
                </c:pt>
                <c:pt idx="49">
                  <c:v>3.09</c:v>
                </c:pt>
                <c:pt idx="50">
                  <c:v>3.12</c:v>
                </c:pt>
                <c:pt idx="51">
                  <c:v>3.12</c:v>
                </c:pt>
                <c:pt idx="52">
                  <c:v>3.12</c:v>
                </c:pt>
                <c:pt idx="53">
                  <c:v>3.17</c:v>
                </c:pt>
                <c:pt idx="54">
                  <c:v>3.18</c:v>
                </c:pt>
                <c:pt idx="55">
                  <c:v>3.1</c:v>
                </c:pt>
                <c:pt idx="56">
                  <c:v>3.17</c:v>
                </c:pt>
                <c:pt idx="57">
                  <c:v>3.16</c:v>
                </c:pt>
                <c:pt idx="58">
                  <c:v>3.16</c:v>
                </c:pt>
                <c:pt idx="59">
                  <c:v>3.13</c:v>
                </c:pt>
                <c:pt idx="60">
                  <c:v>3.12</c:v>
                </c:pt>
                <c:pt idx="61">
                  <c:v>3.06</c:v>
                </c:pt>
                <c:pt idx="62">
                  <c:v>3.04</c:v>
                </c:pt>
                <c:pt idx="63">
                  <c:v>3.04</c:v>
                </c:pt>
                <c:pt idx="64">
                  <c:v>3.02</c:v>
                </c:pt>
                <c:pt idx="65">
                  <c:v>2.96</c:v>
                </c:pt>
                <c:pt idx="66">
                  <c:v>2.91</c:v>
                </c:pt>
                <c:pt idx="67">
                  <c:v>2.88</c:v>
                </c:pt>
                <c:pt idx="68">
                  <c:v>2.8</c:v>
                </c:pt>
                <c:pt idx="69">
                  <c:v>2.8</c:v>
                </c:pt>
                <c:pt idx="70">
                  <c:v>2.86</c:v>
                </c:pt>
                <c:pt idx="71">
                  <c:v>2.92</c:v>
                </c:pt>
                <c:pt idx="72">
                  <c:v>2.94</c:v>
                </c:pt>
                <c:pt idx="73">
                  <c:v>2.92</c:v>
                </c:pt>
                <c:pt idx="74">
                  <c:v>2.97</c:v>
                </c:pt>
                <c:pt idx="75">
                  <c:v>2.95</c:v>
                </c:pt>
                <c:pt idx="76">
                  <c:v>2.95</c:v>
                </c:pt>
                <c:pt idx="77">
                  <c:v>3</c:v>
                </c:pt>
                <c:pt idx="78">
                  <c:v>2.91</c:v>
                </c:pt>
                <c:pt idx="79">
                  <c:v>2.93</c:v>
                </c:pt>
                <c:pt idx="80">
                  <c:v>2.89</c:v>
                </c:pt>
                <c:pt idx="81">
                  <c:v>2.9</c:v>
                </c:pt>
                <c:pt idx="82">
                  <c:v>2.83</c:v>
                </c:pt>
                <c:pt idx="83">
                  <c:v>2.82</c:v>
                </c:pt>
                <c:pt idx="84">
                  <c:v>2.84</c:v>
                </c:pt>
                <c:pt idx="85">
                  <c:v>2.82</c:v>
                </c:pt>
                <c:pt idx="86">
                  <c:v>2.86</c:v>
                </c:pt>
                <c:pt idx="87">
                  <c:v>2.89</c:v>
                </c:pt>
                <c:pt idx="88">
                  <c:v>2.86</c:v>
                </c:pt>
                <c:pt idx="89">
                  <c:v>3.13</c:v>
                </c:pt>
                <c:pt idx="90">
                  <c:v>3.02</c:v>
                </c:pt>
                <c:pt idx="91">
                  <c:v>2.98</c:v>
                </c:pt>
                <c:pt idx="92">
                  <c:v>2.98</c:v>
                </c:pt>
                <c:pt idx="93">
                  <c:v>2.95</c:v>
                </c:pt>
                <c:pt idx="94">
                  <c:v>2.94</c:v>
                </c:pt>
                <c:pt idx="95">
                  <c:v>2.94</c:v>
                </c:pt>
                <c:pt idx="96">
                  <c:v>2.93</c:v>
                </c:pt>
                <c:pt idx="97">
                  <c:v>2.9</c:v>
                </c:pt>
                <c:pt idx="98">
                  <c:v>2.89</c:v>
                </c:pt>
                <c:pt idx="99">
                  <c:v>2.88</c:v>
                </c:pt>
                <c:pt idx="100">
                  <c:v>2.88</c:v>
                </c:pt>
                <c:pt idx="101">
                  <c:v>2.9</c:v>
                </c:pt>
                <c:pt idx="102">
                  <c:v>2.94</c:v>
                </c:pt>
                <c:pt idx="103">
                  <c:v>2.95</c:v>
                </c:pt>
                <c:pt idx="104">
                  <c:v>2.88</c:v>
                </c:pt>
                <c:pt idx="105">
                  <c:v>2.8</c:v>
                </c:pt>
                <c:pt idx="106">
                  <c:v>2.78</c:v>
                </c:pt>
                <c:pt idx="107">
                  <c:v>2.78</c:v>
                </c:pt>
                <c:pt idx="108">
                  <c:v>2.75</c:v>
                </c:pt>
                <c:pt idx="109">
                  <c:v>2.82</c:v>
                </c:pt>
                <c:pt idx="110">
                  <c:v>2.84</c:v>
                </c:pt>
                <c:pt idx="111">
                  <c:v>2.84</c:v>
                </c:pt>
                <c:pt idx="112">
                  <c:v>2.92</c:v>
                </c:pt>
                <c:pt idx="113">
                  <c:v>2.88</c:v>
                </c:pt>
                <c:pt idx="114">
                  <c:v>2.84</c:v>
                </c:pt>
                <c:pt idx="115">
                  <c:v>2.83</c:v>
                </c:pt>
                <c:pt idx="116">
                  <c:v>2.84</c:v>
                </c:pt>
                <c:pt idx="117">
                  <c:v>2.87</c:v>
                </c:pt>
                <c:pt idx="118">
                  <c:v>2.84</c:v>
                </c:pt>
                <c:pt idx="119">
                  <c:v>2.78</c:v>
                </c:pt>
                <c:pt idx="120">
                  <c:v>2.79</c:v>
                </c:pt>
                <c:pt idx="121">
                  <c:v>2.75</c:v>
                </c:pt>
                <c:pt idx="122">
                  <c:v>2.79</c:v>
                </c:pt>
                <c:pt idx="123">
                  <c:v>2.79</c:v>
                </c:pt>
                <c:pt idx="124">
                  <c:v>2.71</c:v>
                </c:pt>
                <c:pt idx="125">
                  <c:v>2.72</c:v>
                </c:pt>
                <c:pt idx="126">
                  <c:v>2.69</c:v>
                </c:pt>
                <c:pt idx="127">
                  <c:v>2.71</c:v>
                </c:pt>
                <c:pt idx="128">
                  <c:v>2.7</c:v>
                </c:pt>
                <c:pt idx="129">
                  <c:v>2.76</c:v>
                </c:pt>
                <c:pt idx="130">
                  <c:v>2.75</c:v>
                </c:pt>
                <c:pt idx="131">
                  <c:v>2.74</c:v>
                </c:pt>
                <c:pt idx="132">
                  <c:v>2.8</c:v>
                </c:pt>
                <c:pt idx="133">
                  <c:v>2.81</c:v>
                </c:pt>
                <c:pt idx="134">
                  <c:v>2.81</c:v>
                </c:pt>
                <c:pt idx="135">
                  <c:v>2.8</c:v>
                </c:pt>
                <c:pt idx="136">
                  <c:v>2.76</c:v>
                </c:pt>
                <c:pt idx="137">
                  <c:v>2.82</c:v>
                </c:pt>
                <c:pt idx="138">
                  <c:v>2.84</c:v>
                </c:pt>
                <c:pt idx="139">
                  <c:v>2.95</c:v>
                </c:pt>
                <c:pt idx="140">
                  <c:v>3.18</c:v>
                </c:pt>
                <c:pt idx="141">
                  <c:v>3.18</c:v>
                </c:pt>
                <c:pt idx="142">
                  <c:v>3.11</c:v>
                </c:pt>
                <c:pt idx="143">
                  <c:v>2.95</c:v>
                </c:pt>
                <c:pt idx="144">
                  <c:v>3.04</c:v>
                </c:pt>
                <c:pt idx="145">
                  <c:v>3.04</c:v>
                </c:pt>
                <c:pt idx="146">
                  <c:v>2.99</c:v>
                </c:pt>
                <c:pt idx="147">
                  <c:v>2.97</c:v>
                </c:pt>
                <c:pt idx="148">
                  <c:v>3.01</c:v>
                </c:pt>
                <c:pt idx="149">
                  <c:v>2.96</c:v>
                </c:pt>
                <c:pt idx="150">
                  <c:v>2.88</c:v>
                </c:pt>
                <c:pt idx="151">
                  <c:v>2.8</c:v>
                </c:pt>
                <c:pt idx="152">
                  <c:v>2.82</c:v>
                </c:pt>
                <c:pt idx="153">
                  <c:v>2.76</c:v>
                </c:pt>
                <c:pt idx="154">
                  <c:v>2.85</c:v>
                </c:pt>
                <c:pt idx="155">
                  <c:v>2.94</c:v>
                </c:pt>
                <c:pt idx="156">
                  <c:v>3.04</c:v>
                </c:pt>
                <c:pt idx="157">
                  <c:v>3.13</c:v>
                </c:pt>
                <c:pt idx="158">
                  <c:v>3.05</c:v>
                </c:pt>
                <c:pt idx="159">
                  <c:v>3.13</c:v>
                </c:pt>
                <c:pt idx="160">
                  <c:v>3.15</c:v>
                </c:pt>
                <c:pt idx="161">
                  <c:v>3.02</c:v>
                </c:pt>
                <c:pt idx="162">
                  <c:v>3.02</c:v>
                </c:pt>
                <c:pt idx="163">
                  <c:v>3.02</c:v>
                </c:pt>
                <c:pt idx="164">
                  <c:v>3.09</c:v>
                </c:pt>
                <c:pt idx="165">
                  <c:v>3.07</c:v>
                </c:pt>
                <c:pt idx="166">
                  <c:v>3.13</c:v>
                </c:pt>
                <c:pt idx="167">
                  <c:v>3.2</c:v>
                </c:pt>
                <c:pt idx="168">
                  <c:v>3.17</c:v>
                </c:pt>
                <c:pt idx="169">
                  <c:v>3.17</c:v>
                </c:pt>
                <c:pt idx="170">
                  <c:v>3.19</c:v>
                </c:pt>
                <c:pt idx="171">
                  <c:v>3.15</c:v>
                </c:pt>
                <c:pt idx="172">
                  <c:v>3.1</c:v>
                </c:pt>
                <c:pt idx="173">
                  <c:v>3</c:v>
                </c:pt>
                <c:pt idx="174">
                  <c:v>3</c:v>
                </c:pt>
                <c:pt idx="175">
                  <c:v>2.95</c:v>
                </c:pt>
                <c:pt idx="176">
                  <c:v>2.92</c:v>
                </c:pt>
                <c:pt idx="177">
                  <c:v>2.94</c:v>
                </c:pt>
                <c:pt idx="178">
                  <c:v>2.92</c:v>
                </c:pt>
                <c:pt idx="179">
                  <c:v>2.89</c:v>
                </c:pt>
                <c:pt idx="180">
                  <c:v>2.88</c:v>
                </c:pt>
                <c:pt idx="181">
                  <c:v>2.85</c:v>
                </c:pt>
                <c:pt idx="182">
                  <c:v>2.89</c:v>
                </c:pt>
                <c:pt idx="183">
                  <c:v>2.89</c:v>
                </c:pt>
                <c:pt idx="184">
                  <c:v>2.91</c:v>
                </c:pt>
                <c:pt idx="185">
                  <c:v>2.88</c:v>
                </c:pt>
                <c:pt idx="186">
                  <c:v>2.91</c:v>
                </c:pt>
                <c:pt idx="187">
                  <c:v>2.91</c:v>
                </c:pt>
                <c:pt idx="188">
                  <c:v>2.98</c:v>
                </c:pt>
                <c:pt idx="189">
                  <c:v>2.99</c:v>
                </c:pt>
                <c:pt idx="190">
                  <c:v>2.95</c:v>
                </c:pt>
                <c:pt idx="191">
                  <c:v>2.9</c:v>
                </c:pt>
                <c:pt idx="192">
                  <c:v>2.88</c:v>
                </c:pt>
                <c:pt idx="193">
                  <c:v>2.83</c:v>
                </c:pt>
                <c:pt idx="194">
                  <c:v>2.84</c:v>
                </c:pt>
                <c:pt idx="195">
                  <c:v>2.86</c:v>
                </c:pt>
                <c:pt idx="196">
                  <c:v>2.87</c:v>
                </c:pt>
                <c:pt idx="197">
                  <c:v>2.84</c:v>
                </c:pt>
                <c:pt idx="198">
                  <c:v>2.81</c:v>
                </c:pt>
                <c:pt idx="199">
                  <c:v>2.83</c:v>
                </c:pt>
                <c:pt idx="200">
                  <c:v>2.81</c:v>
                </c:pt>
                <c:pt idx="201">
                  <c:v>2.79</c:v>
                </c:pt>
                <c:pt idx="202">
                  <c:v>2.79</c:v>
                </c:pt>
                <c:pt idx="203">
                  <c:v>2.76</c:v>
                </c:pt>
                <c:pt idx="204">
                  <c:v>2.74</c:v>
                </c:pt>
                <c:pt idx="205">
                  <c:v>2.74</c:v>
                </c:pt>
                <c:pt idx="206">
                  <c:v>2.75</c:v>
                </c:pt>
                <c:pt idx="207">
                  <c:v>2.76</c:v>
                </c:pt>
                <c:pt idx="208">
                  <c:v>2.71</c:v>
                </c:pt>
                <c:pt idx="209">
                  <c:v>2.65</c:v>
                </c:pt>
                <c:pt idx="210">
                  <c:v>2.65</c:v>
                </c:pt>
                <c:pt idx="211">
                  <c:v>2.73</c:v>
                </c:pt>
                <c:pt idx="212">
                  <c:v>2.69</c:v>
                </c:pt>
                <c:pt idx="213">
                  <c:v>2.64</c:v>
                </c:pt>
                <c:pt idx="214">
                  <c:v>2.68</c:v>
                </c:pt>
                <c:pt idx="215">
                  <c:v>2.69</c:v>
                </c:pt>
                <c:pt idx="216">
                  <c:v>2.71</c:v>
                </c:pt>
                <c:pt idx="217">
                  <c:v>2.72</c:v>
                </c:pt>
                <c:pt idx="218">
                  <c:v>2.77</c:v>
                </c:pt>
                <c:pt idx="219">
                  <c:v>2.8</c:v>
                </c:pt>
                <c:pt idx="220">
                  <c:v>2.88</c:v>
                </c:pt>
                <c:pt idx="221">
                  <c:v>2.81</c:v>
                </c:pt>
                <c:pt idx="222">
                  <c:v>2.85</c:v>
                </c:pt>
                <c:pt idx="223">
                  <c:v>2.86</c:v>
                </c:pt>
                <c:pt idx="224">
                  <c:v>2.97</c:v>
                </c:pt>
                <c:pt idx="225">
                  <c:v>2.87</c:v>
                </c:pt>
                <c:pt idx="226">
                  <c:v>2.84</c:v>
                </c:pt>
                <c:pt idx="227">
                  <c:v>2.86</c:v>
                </c:pt>
                <c:pt idx="228">
                  <c:v>2.84</c:v>
                </c:pt>
                <c:pt idx="229">
                  <c:v>2.92</c:v>
                </c:pt>
                <c:pt idx="230">
                  <c:v>2.95</c:v>
                </c:pt>
                <c:pt idx="231">
                  <c:v>2.94</c:v>
                </c:pt>
                <c:pt idx="232">
                  <c:v>2.94</c:v>
                </c:pt>
                <c:pt idx="233">
                  <c:v>2.86</c:v>
                </c:pt>
                <c:pt idx="234">
                  <c:v>2.88</c:v>
                </c:pt>
                <c:pt idx="235">
                  <c:v>2.86</c:v>
                </c:pt>
                <c:pt idx="236">
                  <c:v>2.95</c:v>
                </c:pt>
                <c:pt idx="237">
                  <c:v>2.97</c:v>
                </c:pt>
                <c:pt idx="238">
                  <c:v>2.94</c:v>
                </c:pt>
                <c:pt idx="239">
                  <c:v>2.98</c:v>
                </c:pt>
                <c:pt idx="240">
                  <c:v>3.1</c:v>
                </c:pt>
                <c:pt idx="241">
                  <c:v>3.12</c:v>
                </c:pt>
                <c:pt idx="242">
                  <c:v>3.03</c:v>
                </c:pt>
                <c:pt idx="243">
                  <c:v>3.08</c:v>
                </c:pt>
                <c:pt idx="244">
                  <c:v>2.97</c:v>
                </c:pt>
                <c:pt idx="245">
                  <c:v>3</c:v>
                </c:pt>
                <c:pt idx="246">
                  <c:v>3.13</c:v>
                </c:pt>
                <c:pt idx="247">
                  <c:v>3.19</c:v>
                </c:pt>
                <c:pt idx="248">
                  <c:v>3.06</c:v>
                </c:pt>
                <c:pt idx="249">
                  <c:v>3.09</c:v>
                </c:pt>
                <c:pt idx="250">
                  <c:v>3.17</c:v>
                </c:pt>
                <c:pt idx="251">
                  <c:v>3.28</c:v>
                </c:pt>
                <c:pt idx="252">
                  <c:v>3.27</c:v>
                </c:pt>
                <c:pt idx="253">
                  <c:v>3.22</c:v>
                </c:pt>
                <c:pt idx="254">
                  <c:v>3.2</c:v>
                </c:pt>
                <c:pt idx="255">
                  <c:v>3.27</c:v>
                </c:pt>
                <c:pt idx="256">
                  <c:v>3.24</c:v>
                </c:pt>
                <c:pt idx="257">
                  <c:v>3.19</c:v>
                </c:pt>
                <c:pt idx="258">
                  <c:v>3.19</c:v>
                </c:pt>
                <c:pt idx="259">
                  <c:v>3.17</c:v>
                </c:pt>
                <c:pt idx="260">
                  <c:v>3.21</c:v>
                </c:pt>
                <c:pt idx="261">
                  <c:v>3.42</c:v>
                </c:pt>
                <c:pt idx="262">
                  <c:v>3.46</c:v>
                </c:pt>
                <c:pt idx="263">
                  <c:v>3.28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0954-4052-89FF-D77CBC67A87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611189439"/>
        <c:axId val="611196159"/>
      </c:lineChart>
      <c:dateAx>
        <c:axId val="611189439"/>
        <c:scaling>
          <c:orientation val="minMax"/>
        </c:scaling>
        <c:delete val="0"/>
        <c:axPos val="b"/>
        <c:numFmt formatCode="m/d/yyyy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11196159"/>
        <c:crosses val="autoZero"/>
        <c:auto val="1"/>
        <c:lblOffset val="100"/>
        <c:baseTimeUnit val="days"/>
      </c:dateAx>
      <c:valAx>
        <c:axId val="611196159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.0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11189439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0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2000" b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Equity Index Performance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'Table - Index Perf'!$C$2</c:f>
              <c:strCache>
                <c:ptCount val="1"/>
                <c:pt idx="0">
                  <c:v> 1Q26 </c:v>
                </c:pt>
              </c:strCache>
            </c:strRef>
          </c:tx>
          <c:spPr>
            <a:solidFill>
              <a:srgbClr val="C0000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'Table - Index Perf'!$B$3:$B$8</c:f>
              <c:strCache>
                <c:ptCount val="6"/>
                <c:pt idx="0">
                  <c:v>DJIA </c:v>
                </c:pt>
                <c:pt idx="1">
                  <c:v>S&amp;P 500</c:v>
                </c:pt>
                <c:pt idx="2">
                  <c:v>NASD</c:v>
                </c:pt>
                <c:pt idx="3">
                  <c:v>R2K</c:v>
                </c:pt>
                <c:pt idx="4">
                  <c:v>EAFE</c:v>
                </c:pt>
                <c:pt idx="5">
                  <c:v>EMG</c:v>
                </c:pt>
              </c:strCache>
            </c:strRef>
          </c:cat>
          <c:val>
            <c:numRef>
              <c:f>'Table - Index Perf'!$C$3:$C$8</c:f>
              <c:numCache>
                <c:formatCode>_(* #,##0.00_);_(* \(#,##0.00\);_(* "-"??_);_(@_)</c:formatCode>
                <c:ptCount val="6"/>
                <c:pt idx="0">
                  <c:v>-3.19</c:v>
                </c:pt>
                <c:pt idx="1">
                  <c:v>-4.33</c:v>
                </c:pt>
                <c:pt idx="2">
                  <c:v>-6.96</c:v>
                </c:pt>
                <c:pt idx="3">
                  <c:v>0.89</c:v>
                </c:pt>
                <c:pt idx="4">
                  <c:v>-1.1200000000000001</c:v>
                </c:pt>
                <c:pt idx="5">
                  <c:v>-0.1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D3D-4EB9-862D-4912D9FF333B}"/>
            </c:ext>
          </c:extLst>
        </c:ser>
        <c:ser>
          <c:idx val="1"/>
          <c:order val="1"/>
          <c:tx>
            <c:strRef>
              <c:f>'Table - Index Perf'!$D$2</c:f>
              <c:strCache>
                <c:ptCount val="1"/>
                <c:pt idx="0">
                  <c:v> TTM </c:v>
                </c:pt>
              </c:strCache>
            </c:strRef>
          </c:tx>
          <c:spPr>
            <a:solidFill>
              <a:schemeClr val="accent1"/>
            </a:solidFill>
            <a:ln>
              <a:solidFill>
                <a:schemeClr val="accent1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'Table - Index Perf'!$B$3:$B$8</c:f>
              <c:strCache>
                <c:ptCount val="6"/>
                <c:pt idx="0">
                  <c:v>DJIA </c:v>
                </c:pt>
                <c:pt idx="1">
                  <c:v>S&amp;P 500</c:v>
                </c:pt>
                <c:pt idx="2">
                  <c:v>NASD</c:v>
                </c:pt>
                <c:pt idx="3">
                  <c:v>R2K</c:v>
                </c:pt>
                <c:pt idx="4">
                  <c:v>EAFE</c:v>
                </c:pt>
                <c:pt idx="5">
                  <c:v>EMG</c:v>
                </c:pt>
              </c:strCache>
            </c:strRef>
          </c:cat>
          <c:val>
            <c:numRef>
              <c:f>'Table - Index Perf'!$D$3:$D$8</c:f>
              <c:numCache>
                <c:formatCode>_(* #,##0.00_);_(* \(#,##0.00\);_(* "-"??_);_(@_)</c:formatCode>
                <c:ptCount val="6"/>
                <c:pt idx="0">
                  <c:v>12.23</c:v>
                </c:pt>
                <c:pt idx="1">
                  <c:v>17.8</c:v>
                </c:pt>
                <c:pt idx="2">
                  <c:v>25.6</c:v>
                </c:pt>
                <c:pt idx="3">
                  <c:v>25.72</c:v>
                </c:pt>
                <c:pt idx="4">
                  <c:v>21.88</c:v>
                </c:pt>
                <c:pt idx="5">
                  <c:v>30.3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4D3D-4EB9-862D-4912D9FF333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019013568"/>
        <c:axId val="1019018368"/>
      </c:barChart>
      <c:catAx>
        <c:axId val="10190135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low"/>
        <c:spPr>
          <a:noFill/>
          <a:ln w="9525" cap="flat" cmpd="sng" algn="ctr">
            <a:solidFill>
              <a:srgbClr val="C00000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019018368"/>
        <c:crosses val="autoZero"/>
        <c:auto val="1"/>
        <c:lblAlgn val="ctr"/>
        <c:lblOffset val="100"/>
        <c:noMultiLvlLbl val="0"/>
      </c:catAx>
      <c:valAx>
        <c:axId val="10190183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_(* #,##0.00_);_(* \(#,##0.00\);_(* &quot;-&quot;??_);_(@_)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0190135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000" b="1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pPr>
            <a:r>
              <a:rPr lang="en-US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S&amp;P 500 Index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1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defRPr>
          </a:pPr>
          <a:endParaRPr lang="en-US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'SP5'!$B$1</c:f>
              <c:strCache>
                <c:ptCount val="1"/>
                <c:pt idx="0">
                  <c:v> S&amp;P 500 </c:v>
                </c:pt>
              </c:strCache>
            </c:strRef>
          </c:tx>
          <c:spPr>
            <a:ln w="28575" cap="rnd">
              <a:solidFill>
                <a:schemeClr val="tx1"/>
              </a:solidFill>
              <a:round/>
            </a:ln>
            <a:effectLst/>
          </c:spPr>
          <c:marker>
            <c:symbol val="none"/>
          </c:marker>
          <c:cat>
            <c:numRef>
              <c:f>'SP5'!$A$2:$A$256</c:f>
              <c:numCache>
                <c:formatCode>m/d/yyyy</c:formatCode>
                <c:ptCount val="255"/>
                <c:pt idx="0">
                  <c:v>45747</c:v>
                </c:pt>
                <c:pt idx="1">
                  <c:v>45748</c:v>
                </c:pt>
                <c:pt idx="2">
                  <c:v>45749</c:v>
                </c:pt>
                <c:pt idx="3">
                  <c:v>45750</c:v>
                </c:pt>
                <c:pt idx="4">
                  <c:v>45751</c:v>
                </c:pt>
                <c:pt idx="5">
                  <c:v>45754</c:v>
                </c:pt>
                <c:pt idx="6">
                  <c:v>45755</c:v>
                </c:pt>
                <c:pt idx="7">
                  <c:v>45756</c:v>
                </c:pt>
                <c:pt idx="8">
                  <c:v>45757</c:v>
                </c:pt>
                <c:pt idx="9">
                  <c:v>45758</c:v>
                </c:pt>
                <c:pt idx="10">
                  <c:v>45761</c:v>
                </c:pt>
                <c:pt idx="11">
                  <c:v>45762</c:v>
                </c:pt>
                <c:pt idx="12">
                  <c:v>45763</c:v>
                </c:pt>
                <c:pt idx="13">
                  <c:v>45764</c:v>
                </c:pt>
                <c:pt idx="14">
                  <c:v>45768</c:v>
                </c:pt>
                <c:pt idx="15">
                  <c:v>45769</c:v>
                </c:pt>
                <c:pt idx="16">
                  <c:v>45770</c:v>
                </c:pt>
                <c:pt idx="17">
                  <c:v>45771</c:v>
                </c:pt>
                <c:pt idx="18">
                  <c:v>45772</c:v>
                </c:pt>
                <c:pt idx="19">
                  <c:v>45775</c:v>
                </c:pt>
                <c:pt idx="20">
                  <c:v>45776</c:v>
                </c:pt>
                <c:pt idx="21">
                  <c:v>45777</c:v>
                </c:pt>
                <c:pt idx="22">
                  <c:v>45778</c:v>
                </c:pt>
                <c:pt idx="23">
                  <c:v>45779</c:v>
                </c:pt>
                <c:pt idx="24">
                  <c:v>45782</c:v>
                </c:pt>
                <c:pt idx="25">
                  <c:v>45783</c:v>
                </c:pt>
                <c:pt idx="26">
                  <c:v>45784</c:v>
                </c:pt>
                <c:pt idx="27">
                  <c:v>45785</c:v>
                </c:pt>
                <c:pt idx="28">
                  <c:v>45786</c:v>
                </c:pt>
                <c:pt idx="29">
                  <c:v>45789</c:v>
                </c:pt>
                <c:pt idx="30">
                  <c:v>45790</c:v>
                </c:pt>
                <c:pt idx="31">
                  <c:v>45791</c:v>
                </c:pt>
                <c:pt idx="32">
                  <c:v>45792</c:v>
                </c:pt>
                <c:pt idx="33">
                  <c:v>45793</c:v>
                </c:pt>
                <c:pt idx="34">
                  <c:v>45796</c:v>
                </c:pt>
                <c:pt idx="35">
                  <c:v>45797</c:v>
                </c:pt>
                <c:pt idx="36">
                  <c:v>45798</c:v>
                </c:pt>
                <c:pt idx="37">
                  <c:v>45799</c:v>
                </c:pt>
                <c:pt idx="38">
                  <c:v>45800</c:v>
                </c:pt>
                <c:pt idx="39">
                  <c:v>45804</c:v>
                </c:pt>
                <c:pt idx="40">
                  <c:v>45805</c:v>
                </c:pt>
                <c:pt idx="41">
                  <c:v>45806</c:v>
                </c:pt>
                <c:pt idx="42">
                  <c:v>45807</c:v>
                </c:pt>
                <c:pt idx="43">
                  <c:v>45810</c:v>
                </c:pt>
                <c:pt idx="44">
                  <c:v>45811</c:v>
                </c:pt>
                <c:pt idx="45">
                  <c:v>45812</c:v>
                </c:pt>
                <c:pt idx="46">
                  <c:v>45813</c:v>
                </c:pt>
                <c:pt idx="47">
                  <c:v>45814</c:v>
                </c:pt>
                <c:pt idx="48">
                  <c:v>45817</c:v>
                </c:pt>
                <c:pt idx="49">
                  <c:v>45818</c:v>
                </c:pt>
                <c:pt idx="50">
                  <c:v>45819</c:v>
                </c:pt>
                <c:pt idx="51">
                  <c:v>45820</c:v>
                </c:pt>
                <c:pt idx="52">
                  <c:v>45821</c:v>
                </c:pt>
                <c:pt idx="53">
                  <c:v>45824</c:v>
                </c:pt>
                <c:pt idx="54">
                  <c:v>45825</c:v>
                </c:pt>
                <c:pt idx="55">
                  <c:v>45826</c:v>
                </c:pt>
                <c:pt idx="56">
                  <c:v>45828</c:v>
                </c:pt>
                <c:pt idx="57">
                  <c:v>45831</c:v>
                </c:pt>
                <c:pt idx="58">
                  <c:v>45832</c:v>
                </c:pt>
                <c:pt idx="59">
                  <c:v>45833</c:v>
                </c:pt>
                <c:pt idx="60">
                  <c:v>45834</c:v>
                </c:pt>
                <c:pt idx="61">
                  <c:v>45835</c:v>
                </c:pt>
                <c:pt idx="62">
                  <c:v>45838</c:v>
                </c:pt>
                <c:pt idx="63">
                  <c:v>45839</c:v>
                </c:pt>
                <c:pt idx="64">
                  <c:v>45840</c:v>
                </c:pt>
                <c:pt idx="65">
                  <c:v>45841</c:v>
                </c:pt>
                <c:pt idx="66">
                  <c:v>45845</c:v>
                </c:pt>
                <c:pt idx="67">
                  <c:v>45846</c:v>
                </c:pt>
                <c:pt idx="68">
                  <c:v>45847</c:v>
                </c:pt>
                <c:pt idx="69">
                  <c:v>45848</c:v>
                </c:pt>
                <c:pt idx="70">
                  <c:v>45849</c:v>
                </c:pt>
                <c:pt idx="71">
                  <c:v>45852</c:v>
                </c:pt>
                <c:pt idx="72">
                  <c:v>45853</c:v>
                </c:pt>
                <c:pt idx="73">
                  <c:v>45854</c:v>
                </c:pt>
                <c:pt idx="74">
                  <c:v>45855</c:v>
                </c:pt>
                <c:pt idx="75">
                  <c:v>45856</c:v>
                </c:pt>
                <c:pt idx="76">
                  <c:v>45859</c:v>
                </c:pt>
                <c:pt idx="77">
                  <c:v>45860</c:v>
                </c:pt>
                <c:pt idx="78">
                  <c:v>45861</c:v>
                </c:pt>
                <c:pt idx="79">
                  <c:v>45862</c:v>
                </c:pt>
                <c:pt idx="80">
                  <c:v>45863</c:v>
                </c:pt>
                <c:pt idx="81">
                  <c:v>45866</c:v>
                </c:pt>
                <c:pt idx="82">
                  <c:v>45867</c:v>
                </c:pt>
                <c:pt idx="83">
                  <c:v>45868</c:v>
                </c:pt>
                <c:pt idx="84">
                  <c:v>45869</c:v>
                </c:pt>
                <c:pt idx="85">
                  <c:v>45870</c:v>
                </c:pt>
                <c:pt idx="86">
                  <c:v>45873</c:v>
                </c:pt>
                <c:pt idx="87">
                  <c:v>45874</c:v>
                </c:pt>
                <c:pt idx="88">
                  <c:v>45875</c:v>
                </c:pt>
                <c:pt idx="89">
                  <c:v>45876</c:v>
                </c:pt>
                <c:pt idx="90">
                  <c:v>45877</c:v>
                </c:pt>
                <c:pt idx="91">
                  <c:v>45880</c:v>
                </c:pt>
                <c:pt idx="92">
                  <c:v>45881</c:v>
                </c:pt>
                <c:pt idx="93">
                  <c:v>45882</c:v>
                </c:pt>
                <c:pt idx="94">
                  <c:v>45883</c:v>
                </c:pt>
                <c:pt idx="95">
                  <c:v>45884</c:v>
                </c:pt>
                <c:pt idx="96">
                  <c:v>45887</c:v>
                </c:pt>
                <c:pt idx="97">
                  <c:v>45888</c:v>
                </c:pt>
                <c:pt idx="98">
                  <c:v>45889</c:v>
                </c:pt>
                <c:pt idx="99">
                  <c:v>45890</c:v>
                </c:pt>
                <c:pt idx="100">
                  <c:v>45891</c:v>
                </c:pt>
                <c:pt idx="101">
                  <c:v>45894</c:v>
                </c:pt>
                <c:pt idx="102">
                  <c:v>45895</c:v>
                </c:pt>
                <c:pt idx="103">
                  <c:v>45896</c:v>
                </c:pt>
                <c:pt idx="104">
                  <c:v>45897</c:v>
                </c:pt>
                <c:pt idx="105">
                  <c:v>45898</c:v>
                </c:pt>
                <c:pt idx="106">
                  <c:v>45902</c:v>
                </c:pt>
                <c:pt idx="107">
                  <c:v>45903</c:v>
                </c:pt>
                <c:pt idx="108">
                  <c:v>45904</c:v>
                </c:pt>
                <c:pt idx="109">
                  <c:v>45905</c:v>
                </c:pt>
                <c:pt idx="110">
                  <c:v>45908</c:v>
                </c:pt>
                <c:pt idx="111">
                  <c:v>45909</c:v>
                </c:pt>
                <c:pt idx="112">
                  <c:v>45910</c:v>
                </c:pt>
                <c:pt idx="113">
                  <c:v>45911</c:v>
                </c:pt>
                <c:pt idx="114">
                  <c:v>45912</c:v>
                </c:pt>
                <c:pt idx="115">
                  <c:v>45915</c:v>
                </c:pt>
                <c:pt idx="116">
                  <c:v>45916</c:v>
                </c:pt>
                <c:pt idx="117">
                  <c:v>45917</c:v>
                </c:pt>
                <c:pt idx="118">
                  <c:v>45918</c:v>
                </c:pt>
                <c:pt idx="119">
                  <c:v>45919</c:v>
                </c:pt>
                <c:pt idx="120">
                  <c:v>45922</c:v>
                </c:pt>
                <c:pt idx="121">
                  <c:v>45923</c:v>
                </c:pt>
                <c:pt idx="122">
                  <c:v>45924</c:v>
                </c:pt>
                <c:pt idx="123">
                  <c:v>45925</c:v>
                </c:pt>
                <c:pt idx="124">
                  <c:v>45926</c:v>
                </c:pt>
                <c:pt idx="125">
                  <c:v>45929</c:v>
                </c:pt>
                <c:pt idx="126">
                  <c:v>45930</c:v>
                </c:pt>
                <c:pt idx="127">
                  <c:v>45931</c:v>
                </c:pt>
                <c:pt idx="128">
                  <c:v>45932</c:v>
                </c:pt>
                <c:pt idx="129">
                  <c:v>45933</c:v>
                </c:pt>
                <c:pt idx="130">
                  <c:v>45936</c:v>
                </c:pt>
                <c:pt idx="131">
                  <c:v>45937</c:v>
                </c:pt>
                <c:pt idx="132">
                  <c:v>45938</c:v>
                </c:pt>
                <c:pt idx="133">
                  <c:v>45939</c:v>
                </c:pt>
                <c:pt idx="134">
                  <c:v>45940</c:v>
                </c:pt>
                <c:pt idx="135">
                  <c:v>45943</c:v>
                </c:pt>
                <c:pt idx="136">
                  <c:v>45944</c:v>
                </c:pt>
                <c:pt idx="137">
                  <c:v>45945</c:v>
                </c:pt>
                <c:pt idx="138">
                  <c:v>45946</c:v>
                </c:pt>
                <c:pt idx="139">
                  <c:v>45947</c:v>
                </c:pt>
                <c:pt idx="140">
                  <c:v>45950</c:v>
                </c:pt>
                <c:pt idx="141">
                  <c:v>45951</c:v>
                </c:pt>
                <c:pt idx="142">
                  <c:v>45952</c:v>
                </c:pt>
                <c:pt idx="143">
                  <c:v>45953</c:v>
                </c:pt>
                <c:pt idx="144">
                  <c:v>45954</c:v>
                </c:pt>
                <c:pt idx="145">
                  <c:v>45957</c:v>
                </c:pt>
                <c:pt idx="146">
                  <c:v>45958</c:v>
                </c:pt>
                <c:pt idx="147">
                  <c:v>45959</c:v>
                </c:pt>
                <c:pt idx="148">
                  <c:v>45960</c:v>
                </c:pt>
                <c:pt idx="149">
                  <c:v>45961</c:v>
                </c:pt>
                <c:pt idx="150">
                  <c:v>45964</c:v>
                </c:pt>
                <c:pt idx="151">
                  <c:v>45965</c:v>
                </c:pt>
                <c:pt idx="152">
                  <c:v>45966</c:v>
                </c:pt>
                <c:pt idx="153">
                  <c:v>45967</c:v>
                </c:pt>
                <c:pt idx="154">
                  <c:v>45968</c:v>
                </c:pt>
                <c:pt idx="155">
                  <c:v>45971</c:v>
                </c:pt>
                <c:pt idx="156">
                  <c:v>45972</c:v>
                </c:pt>
                <c:pt idx="157">
                  <c:v>45973</c:v>
                </c:pt>
                <c:pt idx="158">
                  <c:v>45974</c:v>
                </c:pt>
                <c:pt idx="159">
                  <c:v>45975</c:v>
                </c:pt>
                <c:pt idx="160">
                  <c:v>45978</c:v>
                </c:pt>
                <c:pt idx="161">
                  <c:v>45979</c:v>
                </c:pt>
                <c:pt idx="162">
                  <c:v>45980</c:v>
                </c:pt>
                <c:pt idx="163">
                  <c:v>45981</c:v>
                </c:pt>
                <c:pt idx="164">
                  <c:v>45982</c:v>
                </c:pt>
                <c:pt idx="165">
                  <c:v>45985</c:v>
                </c:pt>
                <c:pt idx="166">
                  <c:v>45986</c:v>
                </c:pt>
                <c:pt idx="167">
                  <c:v>45987</c:v>
                </c:pt>
                <c:pt idx="168">
                  <c:v>45989</c:v>
                </c:pt>
                <c:pt idx="169">
                  <c:v>45992</c:v>
                </c:pt>
                <c:pt idx="170">
                  <c:v>45993</c:v>
                </c:pt>
                <c:pt idx="171">
                  <c:v>45994</c:v>
                </c:pt>
                <c:pt idx="172">
                  <c:v>45995</c:v>
                </c:pt>
                <c:pt idx="173">
                  <c:v>45996</c:v>
                </c:pt>
                <c:pt idx="174">
                  <c:v>45999</c:v>
                </c:pt>
                <c:pt idx="175">
                  <c:v>46000</c:v>
                </c:pt>
                <c:pt idx="176">
                  <c:v>46001</c:v>
                </c:pt>
                <c:pt idx="177">
                  <c:v>46002</c:v>
                </c:pt>
                <c:pt idx="178">
                  <c:v>46003</c:v>
                </c:pt>
                <c:pt idx="179">
                  <c:v>46006</c:v>
                </c:pt>
                <c:pt idx="180">
                  <c:v>46007</c:v>
                </c:pt>
                <c:pt idx="181">
                  <c:v>46008</c:v>
                </c:pt>
                <c:pt idx="182">
                  <c:v>46009</c:v>
                </c:pt>
                <c:pt idx="183">
                  <c:v>46010</c:v>
                </c:pt>
                <c:pt idx="184">
                  <c:v>46013</c:v>
                </c:pt>
                <c:pt idx="185">
                  <c:v>46014</c:v>
                </c:pt>
                <c:pt idx="186">
                  <c:v>46015</c:v>
                </c:pt>
                <c:pt idx="187">
                  <c:v>46017</c:v>
                </c:pt>
                <c:pt idx="188">
                  <c:v>46020</c:v>
                </c:pt>
                <c:pt idx="189">
                  <c:v>46021</c:v>
                </c:pt>
                <c:pt idx="190">
                  <c:v>46022</c:v>
                </c:pt>
                <c:pt idx="191">
                  <c:v>46024</c:v>
                </c:pt>
                <c:pt idx="192">
                  <c:v>46027</c:v>
                </c:pt>
                <c:pt idx="193">
                  <c:v>46028</c:v>
                </c:pt>
                <c:pt idx="194">
                  <c:v>46029</c:v>
                </c:pt>
                <c:pt idx="195">
                  <c:v>46030</c:v>
                </c:pt>
                <c:pt idx="196">
                  <c:v>46031</c:v>
                </c:pt>
                <c:pt idx="197">
                  <c:v>46034</c:v>
                </c:pt>
                <c:pt idx="198">
                  <c:v>46035</c:v>
                </c:pt>
                <c:pt idx="199">
                  <c:v>46036</c:v>
                </c:pt>
                <c:pt idx="200">
                  <c:v>46037</c:v>
                </c:pt>
                <c:pt idx="201">
                  <c:v>46038</c:v>
                </c:pt>
                <c:pt idx="202">
                  <c:v>46042</c:v>
                </c:pt>
                <c:pt idx="203">
                  <c:v>46043</c:v>
                </c:pt>
                <c:pt idx="204">
                  <c:v>46044</c:v>
                </c:pt>
                <c:pt idx="205">
                  <c:v>46045</c:v>
                </c:pt>
                <c:pt idx="206">
                  <c:v>46048</c:v>
                </c:pt>
                <c:pt idx="207">
                  <c:v>46049</c:v>
                </c:pt>
                <c:pt idx="208">
                  <c:v>46050</c:v>
                </c:pt>
                <c:pt idx="209">
                  <c:v>46051</c:v>
                </c:pt>
                <c:pt idx="210">
                  <c:v>46052</c:v>
                </c:pt>
                <c:pt idx="211">
                  <c:v>46055</c:v>
                </c:pt>
                <c:pt idx="212">
                  <c:v>46056</c:v>
                </c:pt>
                <c:pt idx="213">
                  <c:v>46057</c:v>
                </c:pt>
                <c:pt idx="214">
                  <c:v>46058</c:v>
                </c:pt>
                <c:pt idx="215">
                  <c:v>46059</c:v>
                </c:pt>
                <c:pt idx="216">
                  <c:v>46062</c:v>
                </c:pt>
                <c:pt idx="217">
                  <c:v>46063</c:v>
                </c:pt>
                <c:pt idx="218">
                  <c:v>46064</c:v>
                </c:pt>
                <c:pt idx="219">
                  <c:v>46065</c:v>
                </c:pt>
                <c:pt idx="220">
                  <c:v>46066</c:v>
                </c:pt>
                <c:pt idx="221">
                  <c:v>46070</c:v>
                </c:pt>
                <c:pt idx="222">
                  <c:v>46071</c:v>
                </c:pt>
                <c:pt idx="223">
                  <c:v>46072</c:v>
                </c:pt>
                <c:pt idx="224">
                  <c:v>46073</c:v>
                </c:pt>
                <c:pt idx="225">
                  <c:v>46076</c:v>
                </c:pt>
                <c:pt idx="226">
                  <c:v>46077</c:v>
                </c:pt>
                <c:pt idx="227">
                  <c:v>46078</c:v>
                </c:pt>
                <c:pt idx="228">
                  <c:v>46079</c:v>
                </c:pt>
                <c:pt idx="229">
                  <c:v>46080</c:v>
                </c:pt>
                <c:pt idx="230">
                  <c:v>46083</c:v>
                </c:pt>
                <c:pt idx="231">
                  <c:v>46084</c:v>
                </c:pt>
                <c:pt idx="232">
                  <c:v>46085</c:v>
                </c:pt>
                <c:pt idx="233">
                  <c:v>46086</c:v>
                </c:pt>
                <c:pt idx="234">
                  <c:v>46087</c:v>
                </c:pt>
                <c:pt idx="235">
                  <c:v>46090</c:v>
                </c:pt>
                <c:pt idx="236">
                  <c:v>46091</c:v>
                </c:pt>
                <c:pt idx="237">
                  <c:v>46092</c:v>
                </c:pt>
                <c:pt idx="238">
                  <c:v>46093</c:v>
                </c:pt>
                <c:pt idx="239">
                  <c:v>46094</c:v>
                </c:pt>
                <c:pt idx="240">
                  <c:v>46097</c:v>
                </c:pt>
                <c:pt idx="241">
                  <c:v>46098</c:v>
                </c:pt>
                <c:pt idx="242">
                  <c:v>46099</c:v>
                </c:pt>
                <c:pt idx="243">
                  <c:v>46100</c:v>
                </c:pt>
                <c:pt idx="244">
                  <c:v>46101</c:v>
                </c:pt>
                <c:pt idx="245">
                  <c:v>46104</c:v>
                </c:pt>
                <c:pt idx="246">
                  <c:v>46105</c:v>
                </c:pt>
                <c:pt idx="247">
                  <c:v>46106</c:v>
                </c:pt>
                <c:pt idx="248">
                  <c:v>46107</c:v>
                </c:pt>
                <c:pt idx="249">
                  <c:v>46108</c:v>
                </c:pt>
                <c:pt idx="250">
                  <c:v>46111</c:v>
                </c:pt>
                <c:pt idx="251">
                  <c:v>46112</c:v>
                </c:pt>
              </c:numCache>
            </c:numRef>
          </c:cat>
          <c:val>
            <c:numRef>
              <c:f>'SP5'!$B$2:$B$256</c:f>
              <c:numCache>
                <c:formatCode>_(* #,##0.00_);_(* \(#,##0.00\);_(* "-"??_);_(@_)</c:formatCode>
                <c:ptCount val="255"/>
                <c:pt idx="0">
                  <c:v>5611.8526000000002</c:v>
                </c:pt>
                <c:pt idx="1">
                  <c:v>5633.0697</c:v>
                </c:pt>
                <c:pt idx="2">
                  <c:v>5670.9736000000003</c:v>
                </c:pt>
                <c:pt idx="3">
                  <c:v>5396.5168000000003</c:v>
                </c:pt>
                <c:pt idx="4">
                  <c:v>5074.0756000000001</c:v>
                </c:pt>
                <c:pt idx="5">
                  <c:v>5062.2455</c:v>
                </c:pt>
                <c:pt idx="6">
                  <c:v>4982.7703000000001</c:v>
                </c:pt>
                <c:pt idx="7">
                  <c:v>5456.9007000000001</c:v>
                </c:pt>
                <c:pt idx="8">
                  <c:v>5268.0544</c:v>
                </c:pt>
                <c:pt idx="9">
                  <c:v>5363.3594999999996</c:v>
                </c:pt>
                <c:pt idx="10">
                  <c:v>5405.9712</c:v>
                </c:pt>
                <c:pt idx="11">
                  <c:v>5396.6346999999996</c:v>
                </c:pt>
                <c:pt idx="12">
                  <c:v>5275.7011000000002</c:v>
                </c:pt>
                <c:pt idx="13">
                  <c:v>5282.701</c:v>
                </c:pt>
                <c:pt idx="14">
                  <c:v>5158.2026999999998</c:v>
                </c:pt>
                <c:pt idx="15">
                  <c:v>5287.7629999999999</c:v>
                </c:pt>
                <c:pt idx="16">
                  <c:v>5375.8638000000001</c:v>
                </c:pt>
                <c:pt idx="17">
                  <c:v>5484.7737999999999</c:v>
                </c:pt>
                <c:pt idx="18">
                  <c:v>5525.2051000000001</c:v>
                </c:pt>
                <c:pt idx="19">
                  <c:v>5528.7457000000004</c:v>
                </c:pt>
                <c:pt idx="20">
                  <c:v>5560.8270000000002</c:v>
                </c:pt>
                <c:pt idx="21">
                  <c:v>5569.0646999999999</c:v>
                </c:pt>
                <c:pt idx="22">
                  <c:v>5604.1413000000002</c:v>
                </c:pt>
                <c:pt idx="23">
                  <c:v>5686.6747999999998</c:v>
                </c:pt>
                <c:pt idx="24">
                  <c:v>5650.3816999999999</c:v>
                </c:pt>
                <c:pt idx="25">
                  <c:v>5606.9067999999997</c:v>
                </c:pt>
                <c:pt idx="26">
                  <c:v>5631.2843000000003</c:v>
                </c:pt>
                <c:pt idx="27">
                  <c:v>5663.9393</c:v>
                </c:pt>
                <c:pt idx="28">
                  <c:v>5659.9123</c:v>
                </c:pt>
                <c:pt idx="29">
                  <c:v>5844.1867000000002</c:v>
                </c:pt>
                <c:pt idx="30">
                  <c:v>5886.5528000000004</c:v>
                </c:pt>
                <c:pt idx="31">
                  <c:v>5892.5844999999999</c:v>
                </c:pt>
                <c:pt idx="32">
                  <c:v>5916.9260999999997</c:v>
                </c:pt>
                <c:pt idx="33">
                  <c:v>5958.3755000000001</c:v>
                </c:pt>
                <c:pt idx="34">
                  <c:v>5963.6044000000002</c:v>
                </c:pt>
                <c:pt idx="35">
                  <c:v>5940.4637000000002</c:v>
                </c:pt>
                <c:pt idx="36">
                  <c:v>5844.6121000000003</c:v>
                </c:pt>
                <c:pt idx="37">
                  <c:v>5842.0083000000004</c:v>
                </c:pt>
                <c:pt idx="38">
                  <c:v>5802.8150999999998</c:v>
                </c:pt>
                <c:pt idx="39">
                  <c:v>5921.5403999999999</c:v>
                </c:pt>
                <c:pt idx="40">
                  <c:v>5888.5526</c:v>
                </c:pt>
                <c:pt idx="41">
                  <c:v>5912.1727000000001</c:v>
                </c:pt>
                <c:pt idx="42">
                  <c:v>5911.6867000000002</c:v>
                </c:pt>
                <c:pt idx="43">
                  <c:v>5935.9409999999998</c:v>
                </c:pt>
                <c:pt idx="44">
                  <c:v>5970.3681999999999</c:v>
                </c:pt>
                <c:pt idx="45">
                  <c:v>5970.8131999999996</c:v>
                </c:pt>
                <c:pt idx="46">
                  <c:v>5939.3032999999996</c:v>
                </c:pt>
                <c:pt idx="47">
                  <c:v>6000.3550999999998</c:v>
                </c:pt>
                <c:pt idx="48">
                  <c:v>6005.8834999999999</c:v>
                </c:pt>
                <c:pt idx="49">
                  <c:v>6038.8058000000001</c:v>
                </c:pt>
                <c:pt idx="50">
                  <c:v>6022.2412000000004</c:v>
                </c:pt>
                <c:pt idx="51">
                  <c:v>6045.2556999999997</c:v>
                </c:pt>
                <c:pt idx="52">
                  <c:v>5976.9659000000001</c:v>
                </c:pt>
                <c:pt idx="53">
                  <c:v>6033.1063000000004</c:v>
                </c:pt>
                <c:pt idx="54">
                  <c:v>5982.7169999999996</c:v>
                </c:pt>
                <c:pt idx="55">
                  <c:v>5980.8654999999999</c:v>
                </c:pt>
                <c:pt idx="56">
                  <c:v>5967.8395</c:v>
                </c:pt>
                <c:pt idx="57">
                  <c:v>6025.174</c:v>
                </c:pt>
                <c:pt idx="58">
                  <c:v>6092.1810999999998</c:v>
                </c:pt>
                <c:pt idx="59">
                  <c:v>6092.1614</c:v>
                </c:pt>
                <c:pt idx="60">
                  <c:v>6141.0192999999999</c:v>
                </c:pt>
                <c:pt idx="61">
                  <c:v>6173.0735999999997</c:v>
                </c:pt>
                <c:pt idx="62">
                  <c:v>6204.9539999999997</c:v>
                </c:pt>
                <c:pt idx="63">
                  <c:v>6198.0069000000003</c:v>
                </c:pt>
                <c:pt idx="64">
                  <c:v>6227.4197000000004</c:v>
                </c:pt>
                <c:pt idx="65">
                  <c:v>6279.3509999999997</c:v>
                </c:pt>
                <c:pt idx="66">
                  <c:v>6229.9775</c:v>
                </c:pt>
                <c:pt idx="67">
                  <c:v>6225.5234</c:v>
                </c:pt>
                <c:pt idx="68">
                  <c:v>6263.2644</c:v>
                </c:pt>
                <c:pt idx="69">
                  <c:v>6280.4583000000002</c:v>
                </c:pt>
                <c:pt idx="70">
                  <c:v>6259.7464</c:v>
                </c:pt>
                <c:pt idx="71">
                  <c:v>6268.5590000000002</c:v>
                </c:pt>
                <c:pt idx="72">
                  <c:v>6243.7556999999997</c:v>
                </c:pt>
                <c:pt idx="73">
                  <c:v>6263.6952000000001</c:v>
                </c:pt>
                <c:pt idx="74">
                  <c:v>6297.3618999999999</c:v>
                </c:pt>
                <c:pt idx="75">
                  <c:v>6296.7889999999998</c:v>
                </c:pt>
                <c:pt idx="76">
                  <c:v>6305.5951999999997</c:v>
                </c:pt>
                <c:pt idx="77">
                  <c:v>6309.6237000000001</c:v>
                </c:pt>
                <c:pt idx="78">
                  <c:v>6358.9138000000003</c:v>
                </c:pt>
                <c:pt idx="79">
                  <c:v>6363.3492999999999</c:v>
                </c:pt>
                <c:pt idx="80">
                  <c:v>6388.6445000000003</c:v>
                </c:pt>
                <c:pt idx="81">
                  <c:v>6389.7664999999997</c:v>
                </c:pt>
                <c:pt idx="82">
                  <c:v>6370.8612999999996</c:v>
                </c:pt>
                <c:pt idx="83">
                  <c:v>6362.8987999999999</c:v>
                </c:pt>
                <c:pt idx="84">
                  <c:v>6339.3945999999996</c:v>
                </c:pt>
                <c:pt idx="85">
                  <c:v>6238.0065999999997</c:v>
                </c:pt>
                <c:pt idx="86">
                  <c:v>6329.9395000000004</c:v>
                </c:pt>
                <c:pt idx="87">
                  <c:v>6299.1940000000004</c:v>
                </c:pt>
                <c:pt idx="88">
                  <c:v>6345.0595000000003</c:v>
                </c:pt>
                <c:pt idx="89">
                  <c:v>6339.9976999999999</c:v>
                </c:pt>
                <c:pt idx="90">
                  <c:v>6389.4453000000003</c:v>
                </c:pt>
                <c:pt idx="91">
                  <c:v>6373.4534000000003</c:v>
                </c:pt>
                <c:pt idx="92">
                  <c:v>6445.7622000000001</c:v>
                </c:pt>
                <c:pt idx="93">
                  <c:v>6466.5847000000003</c:v>
                </c:pt>
                <c:pt idx="94">
                  <c:v>6468.5352000000003</c:v>
                </c:pt>
                <c:pt idx="95">
                  <c:v>6449.7965999999997</c:v>
                </c:pt>
                <c:pt idx="96">
                  <c:v>6449.1491999999998</c:v>
                </c:pt>
                <c:pt idx="97">
                  <c:v>6411.3746000000001</c:v>
                </c:pt>
                <c:pt idx="98">
                  <c:v>6395.7812000000004</c:v>
                </c:pt>
                <c:pt idx="99">
                  <c:v>6370.1727000000001</c:v>
                </c:pt>
                <c:pt idx="100">
                  <c:v>6466.9129999999996</c:v>
                </c:pt>
                <c:pt idx="101">
                  <c:v>6439.3199000000004</c:v>
                </c:pt>
                <c:pt idx="102">
                  <c:v>6465.9353000000001</c:v>
                </c:pt>
                <c:pt idx="103">
                  <c:v>6481.4031999999997</c:v>
                </c:pt>
                <c:pt idx="104">
                  <c:v>6501.8594000000003</c:v>
                </c:pt>
                <c:pt idx="105">
                  <c:v>6460.2627000000002</c:v>
                </c:pt>
                <c:pt idx="106">
                  <c:v>6415.5412999999999</c:v>
                </c:pt>
                <c:pt idx="107">
                  <c:v>6448.2609000000002</c:v>
                </c:pt>
                <c:pt idx="108">
                  <c:v>6502.0829000000003</c:v>
                </c:pt>
                <c:pt idx="109">
                  <c:v>6481.4955</c:v>
                </c:pt>
                <c:pt idx="110">
                  <c:v>6495.1548000000003</c:v>
                </c:pt>
                <c:pt idx="111">
                  <c:v>6512.6108000000004</c:v>
                </c:pt>
                <c:pt idx="112">
                  <c:v>6532.0433000000003</c:v>
                </c:pt>
                <c:pt idx="113">
                  <c:v>6587.4709000000003</c:v>
                </c:pt>
                <c:pt idx="114">
                  <c:v>6584.2849999999999</c:v>
                </c:pt>
                <c:pt idx="115">
                  <c:v>6615.2767999999996</c:v>
                </c:pt>
                <c:pt idx="116">
                  <c:v>6606.7559000000001</c:v>
                </c:pt>
                <c:pt idx="117">
                  <c:v>6600.3471</c:v>
                </c:pt>
                <c:pt idx="118">
                  <c:v>6631.9629000000004</c:v>
                </c:pt>
                <c:pt idx="119">
                  <c:v>6664.3648000000003</c:v>
                </c:pt>
                <c:pt idx="120">
                  <c:v>6693.7533000000003</c:v>
                </c:pt>
                <c:pt idx="121">
                  <c:v>6656.9198999999999</c:v>
                </c:pt>
                <c:pt idx="122">
                  <c:v>6637.9736999999996</c:v>
                </c:pt>
                <c:pt idx="123">
                  <c:v>6604.7172</c:v>
                </c:pt>
                <c:pt idx="124">
                  <c:v>6643.6975000000002</c:v>
                </c:pt>
                <c:pt idx="125">
                  <c:v>6661.2073</c:v>
                </c:pt>
                <c:pt idx="126">
                  <c:v>6688.4589999999998</c:v>
                </c:pt>
                <c:pt idx="127">
                  <c:v>6711.2039000000004</c:v>
                </c:pt>
                <c:pt idx="128">
                  <c:v>6715.3463000000002</c:v>
                </c:pt>
                <c:pt idx="129">
                  <c:v>6715.7893000000004</c:v>
                </c:pt>
                <c:pt idx="130">
                  <c:v>6740.2813999999998</c:v>
                </c:pt>
                <c:pt idx="131">
                  <c:v>6714.5879000000004</c:v>
                </c:pt>
                <c:pt idx="132">
                  <c:v>6753.7170999999998</c:v>
                </c:pt>
                <c:pt idx="133">
                  <c:v>6735.1108000000004</c:v>
                </c:pt>
                <c:pt idx="134">
                  <c:v>6552.5132000000003</c:v>
                </c:pt>
                <c:pt idx="135">
                  <c:v>6654.7191000000003</c:v>
                </c:pt>
                <c:pt idx="136">
                  <c:v>6644.3083999999999</c:v>
                </c:pt>
                <c:pt idx="137">
                  <c:v>6671.0582999999997</c:v>
                </c:pt>
                <c:pt idx="138">
                  <c:v>6629.0742</c:v>
                </c:pt>
                <c:pt idx="139">
                  <c:v>6664.0110000000004</c:v>
                </c:pt>
                <c:pt idx="140">
                  <c:v>6735.1265000000003</c:v>
                </c:pt>
                <c:pt idx="141">
                  <c:v>6735.3514999999998</c:v>
                </c:pt>
                <c:pt idx="142">
                  <c:v>6699.4023999999999</c:v>
                </c:pt>
                <c:pt idx="143">
                  <c:v>6738.4377000000004</c:v>
                </c:pt>
                <c:pt idx="144">
                  <c:v>6791.6938</c:v>
                </c:pt>
                <c:pt idx="145">
                  <c:v>6875.1569</c:v>
                </c:pt>
                <c:pt idx="146">
                  <c:v>6890.8883999999998</c:v>
                </c:pt>
                <c:pt idx="147">
                  <c:v>6890.5870000000004</c:v>
                </c:pt>
                <c:pt idx="148">
                  <c:v>6822.3402999999998</c:v>
                </c:pt>
                <c:pt idx="149">
                  <c:v>6840.1986999999999</c:v>
                </c:pt>
                <c:pt idx="150">
                  <c:v>6851.9666999999999</c:v>
                </c:pt>
                <c:pt idx="151">
                  <c:v>6771.5474999999997</c:v>
                </c:pt>
                <c:pt idx="152">
                  <c:v>6796.2893999999997</c:v>
                </c:pt>
                <c:pt idx="153">
                  <c:v>6720.3202000000001</c:v>
                </c:pt>
                <c:pt idx="154">
                  <c:v>6728.8010999999997</c:v>
                </c:pt>
                <c:pt idx="155">
                  <c:v>6832.4301999999998</c:v>
                </c:pt>
                <c:pt idx="156">
                  <c:v>6846.6142</c:v>
                </c:pt>
                <c:pt idx="157">
                  <c:v>6850.9165000000003</c:v>
                </c:pt>
                <c:pt idx="158">
                  <c:v>6737.4886999999999</c:v>
                </c:pt>
                <c:pt idx="159">
                  <c:v>6734.1107000000002</c:v>
                </c:pt>
                <c:pt idx="160">
                  <c:v>6672.4116000000004</c:v>
                </c:pt>
                <c:pt idx="161">
                  <c:v>6617.3200999999999</c:v>
                </c:pt>
                <c:pt idx="162">
                  <c:v>6642.1584999999995</c:v>
                </c:pt>
                <c:pt idx="163">
                  <c:v>6538.7627000000002</c:v>
                </c:pt>
                <c:pt idx="164">
                  <c:v>6602.9862999999996</c:v>
                </c:pt>
                <c:pt idx="165">
                  <c:v>6705.1171000000004</c:v>
                </c:pt>
                <c:pt idx="166">
                  <c:v>6765.8760000000002</c:v>
                </c:pt>
                <c:pt idx="167">
                  <c:v>6812.6130999999996</c:v>
                </c:pt>
                <c:pt idx="168">
                  <c:v>6849.0874000000003</c:v>
                </c:pt>
                <c:pt idx="169">
                  <c:v>6812.6259</c:v>
                </c:pt>
                <c:pt idx="170">
                  <c:v>6829.3706000000002</c:v>
                </c:pt>
                <c:pt idx="171">
                  <c:v>6849.7227000000003</c:v>
                </c:pt>
                <c:pt idx="172">
                  <c:v>6857.1197000000002</c:v>
                </c:pt>
                <c:pt idx="173">
                  <c:v>6870.4041999999999</c:v>
                </c:pt>
                <c:pt idx="174">
                  <c:v>6846.5061999999998</c:v>
                </c:pt>
                <c:pt idx="175">
                  <c:v>6840.5096000000003</c:v>
                </c:pt>
                <c:pt idx="176">
                  <c:v>6886.683</c:v>
                </c:pt>
                <c:pt idx="177">
                  <c:v>6900.9952000000003</c:v>
                </c:pt>
                <c:pt idx="178">
                  <c:v>6827.4065000000001</c:v>
                </c:pt>
                <c:pt idx="179">
                  <c:v>6816.5083000000004</c:v>
                </c:pt>
                <c:pt idx="180">
                  <c:v>6800.2572</c:v>
                </c:pt>
                <c:pt idx="181">
                  <c:v>6721.4295000000002</c:v>
                </c:pt>
                <c:pt idx="182">
                  <c:v>6774.7575999999999</c:v>
                </c:pt>
                <c:pt idx="183">
                  <c:v>6834.4961999999996</c:v>
                </c:pt>
                <c:pt idx="184">
                  <c:v>6878.4894999999997</c:v>
                </c:pt>
                <c:pt idx="185">
                  <c:v>6909.7920999999997</c:v>
                </c:pt>
                <c:pt idx="186">
                  <c:v>6932.0492000000004</c:v>
                </c:pt>
                <c:pt idx="187">
                  <c:v>6929.94</c:v>
                </c:pt>
                <c:pt idx="188">
                  <c:v>6905.7440999999999</c:v>
                </c:pt>
                <c:pt idx="189">
                  <c:v>6896.2416999999996</c:v>
                </c:pt>
                <c:pt idx="190">
                  <c:v>6845.5047000000004</c:v>
                </c:pt>
                <c:pt idx="191">
                  <c:v>6858.4723000000004</c:v>
                </c:pt>
                <c:pt idx="192">
                  <c:v>6902.0508</c:v>
                </c:pt>
                <c:pt idx="193">
                  <c:v>6944.8191999999999</c:v>
                </c:pt>
                <c:pt idx="194">
                  <c:v>6920.9292999999998</c:v>
                </c:pt>
                <c:pt idx="195">
                  <c:v>6921.4570999999996</c:v>
                </c:pt>
                <c:pt idx="196">
                  <c:v>6966.2839000000004</c:v>
                </c:pt>
                <c:pt idx="197">
                  <c:v>6977.2650000000003</c:v>
                </c:pt>
                <c:pt idx="198">
                  <c:v>6963.7350999999999</c:v>
                </c:pt>
                <c:pt idx="199">
                  <c:v>6926.5960999999998</c:v>
                </c:pt>
                <c:pt idx="200">
                  <c:v>6944.4718999999996</c:v>
                </c:pt>
                <c:pt idx="201">
                  <c:v>6940.0095000000001</c:v>
                </c:pt>
                <c:pt idx="202">
                  <c:v>6796.8608000000004</c:v>
                </c:pt>
                <c:pt idx="203">
                  <c:v>6875.6153000000004</c:v>
                </c:pt>
                <c:pt idx="204">
                  <c:v>6913.3519999999999</c:v>
                </c:pt>
                <c:pt idx="205">
                  <c:v>6915.6106</c:v>
                </c:pt>
                <c:pt idx="206">
                  <c:v>6950.2322000000004</c:v>
                </c:pt>
                <c:pt idx="207">
                  <c:v>6978.5968999999996</c:v>
                </c:pt>
                <c:pt idx="208">
                  <c:v>6978.0294000000004</c:v>
                </c:pt>
                <c:pt idx="209">
                  <c:v>6969.0069000000003</c:v>
                </c:pt>
                <c:pt idx="210">
                  <c:v>6939.0294999999996</c:v>
                </c:pt>
                <c:pt idx="211">
                  <c:v>6976.4441999999999</c:v>
                </c:pt>
                <c:pt idx="212">
                  <c:v>6917.8117000000002</c:v>
                </c:pt>
                <c:pt idx="213">
                  <c:v>6882.7210999999998</c:v>
                </c:pt>
                <c:pt idx="214">
                  <c:v>6798.3995000000004</c:v>
                </c:pt>
                <c:pt idx="215">
                  <c:v>6932.2977000000001</c:v>
                </c:pt>
                <c:pt idx="216">
                  <c:v>6964.8198000000002</c:v>
                </c:pt>
                <c:pt idx="217">
                  <c:v>6941.8125</c:v>
                </c:pt>
                <c:pt idx="218">
                  <c:v>6941.4709999999995</c:v>
                </c:pt>
                <c:pt idx="219">
                  <c:v>6832.7614999999996</c:v>
                </c:pt>
                <c:pt idx="220">
                  <c:v>6836.1720999999998</c:v>
                </c:pt>
                <c:pt idx="221">
                  <c:v>6843.2232999999997</c:v>
                </c:pt>
                <c:pt idx="222">
                  <c:v>6881.3145999999997</c:v>
                </c:pt>
                <c:pt idx="223">
                  <c:v>6861.8927999999996</c:v>
                </c:pt>
                <c:pt idx="224">
                  <c:v>6909.5065999999997</c:v>
                </c:pt>
                <c:pt idx="225">
                  <c:v>6837.7545</c:v>
                </c:pt>
                <c:pt idx="226">
                  <c:v>6890.0722999999998</c:v>
                </c:pt>
                <c:pt idx="227">
                  <c:v>6946.1266999999998</c:v>
                </c:pt>
                <c:pt idx="228">
                  <c:v>6908.8647000000001</c:v>
                </c:pt>
                <c:pt idx="229">
                  <c:v>6878.8784999999998</c:v>
                </c:pt>
                <c:pt idx="230">
                  <c:v>6881.6201000000001</c:v>
                </c:pt>
                <c:pt idx="231">
                  <c:v>6816.6270000000004</c:v>
                </c:pt>
                <c:pt idx="232">
                  <c:v>6869.5024000000003</c:v>
                </c:pt>
                <c:pt idx="233">
                  <c:v>6830.7080999999998</c:v>
                </c:pt>
                <c:pt idx="234">
                  <c:v>6740.0234</c:v>
                </c:pt>
                <c:pt idx="235">
                  <c:v>6795.9919</c:v>
                </c:pt>
                <c:pt idx="236">
                  <c:v>6781.4818999999998</c:v>
                </c:pt>
                <c:pt idx="237">
                  <c:v>6775.8042999999998</c:v>
                </c:pt>
                <c:pt idx="238">
                  <c:v>6672.6180000000004</c:v>
                </c:pt>
                <c:pt idx="239">
                  <c:v>6632.1914999999999</c:v>
                </c:pt>
                <c:pt idx="240">
                  <c:v>6699.3833000000004</c:v>
                </c:pt>
                <c:pt idx="241">
                  <c:v>6716.0924999999997</c:v>
                </c:pt>
                <c:pt idx="242">
                  <c:v>6624.6952000000001</c:v>
                </c:pt>
                <c:pt idx="243">
                  <c:v>6606.4944999999998</c:v>
                </c:pt>
                <c:pt idx="244">
                  <c:v>6506.4789000000001</c:v>
                </c:pt>
                <c:pt idx="245">
                  <c:v>6581.0002000000004</c:v>
                </c:pt>
                <c:pt idx="246">
                  <c:v>6556.3711000000003</c:v>
                </c:pt>
                <c:pt idx="247">
                  <c:v>6591.9005999999999</c:v>
                </c:pt>
                <c:pt idx="248">
                  <c:v>6477.1646000000001</c:v>
                </c:pt>
                <c:pt idx="249">
                  <c:v>6368.8531000000003</c:v>
                </c:pt>
                <c:pt idx="250">
                  <c:v>6343.7248</c:v>
                </c:pt>
                <c:pt idx="251">
                  <c:v>6528.5173999999997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F322-4DAA-8970-13E583CC53D5}"/>
            </c:ext>
          </c:extLst>
        </c:ser>
        <c:ser>
          <c:idx val="1"/>
          <c:order val="1"/>
          <c:tx>
            <c:strRef>
              <c:f>'SP5'!$C$1</c:f>
              <c:strCache>
                <c:ptCount val="1"/>
                <c:pt idx="0">
                  <c:v> 50-DMA 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'SP5'!$A$2:$A$256</c:f>
              <c:numCache>
                <c:formatCode>m/d/yyyy</c:formatCode>
                <c:ptCount val="255"/>
                <c:pt idx="0">
                  <c:v>45747</c:v>
                </c:pt>
                <c:pt idx="1">
                  <c:v>45748</c:v>
                </c:pt>
                <c:pt idx="2">
                  <c:v>45749</c:v>
                </c:pt>
                <c:pt idx="3">
                  <c:v>45750</c:v>
                </c:pt>
                <c:pt idx="4">
                  <c:v>45751</c:v>
                </c:pt>
                <c:pt idx="5">
                  <c:v>45754</c:v>
                </c:pt>
                <c:pt idx="6">
                  <c:v>45755</c:v>
                </c:pt>
                <c:pt idx="7">
                  <c:v>45756</c:v>
                </c:pt>
                <c:pt idx="8">
                  <c:v>45757</c:v>
                </c:pt>
                <c:pt idx="9">
                  <c:v>45758</c:v>
                </c:pt>
                <c:pt idx="10">
                  <c:v>45761</c:v>
                </c:pt>
                <c:pt idx="11">
                  <c:v>45762</c:v>
                </c:pt>
                <c:pt idx="12">
                  <c:v>45763</c:v>
                </c:pt>
                <c:pt idx="13">
                  <c:v>45764</c:v>
                </c:pt>
                <c:pt idx="14">
                  <c:v>45768</c:v>
                </c:pt>
                <c:pt idx="15">
                  <c:v>45769</c:v>
                </c:pt>
                <c:pt idx="16">
                  <c:v>45770</c:v>
                </c:pt>
                <c:pt idx="17">
                  <c:v>45771</c:v>
                </c:pt>
                <c:pt idx="18">
                  <c:v>45772</c:v>
                </c:pt>
                <c:pt idx="19">
                  <c:v>45775</c:v>
                </c:pt>
                <c:pt idx="20">
                  <c:v>45776</c:v>
                </c:pt>
                <c:pt idx="21">
                  <c:v>45777</c:v>
                </c:pt>
                <c:pt idx="22">
                  <c:v>45778</c:v>
                </c:pt>
                <c:pt idx="23">
                  <c:v>45779</c:v>
                </c:pt>
                <c:pt idx="24">
                  <c:v>45782</c:v>
                </c:pt>
                <c:pt idx="25">
                  <c:v>45783</c:v>
                </c:pt>
                <c:pt idx="26">
                  <c:v>45784</c:v>
                </c:pt>
                <c:pt idx="27">
                  <c:v>45785</c:v>
                </c:pt>
                <c:pt idx="28">
                  <c:v>45786</c:v>
                </c:pt>
                <c:pt idx="29">
                  <c:v>45789</c:v>
                </c:pt>
                <c:pt idx="30">
                  <c:v>45790</c:v>
                </c:pt>
                <c:pt idx="31">
                  <c:v>45791</c:v>
                </c:pt>
                <c:pt idx="32">
                  <c:v>45792</c:v>
                </c:pt>
                <c:pt idx="33">
                  <c:v>45793</c:v>
                </c:pt>
                <c:pt idx="34">
                  <c:v>45796</c:v>
                </c:pt>
                <c:pt idx="35">
                  <c:v>45797</c:v>
                </c:pt>
                <c:pt idx="36">
                  <c:v>45798</c:v>
                </c:pt>
                <c:pt idx="37">
                  <c:v>45799</c:v>
                </c:pt>
                <c:pt idx="38">
                  <c:v>45800</c:v>
                </c:pt>
                <c:pt idx="39">
                  <c:v>45804</c:v>
                </c:pt>
                <c:pt idx="40">
                  <c:v>45805</c:v>
                </c:pt>
                <c:pt idx="41">
                  <c:v>45806</c:v>
                </c:pt>
                <c:pt idx="42">
                  <c:v>45807</c:v>
                </c:pt>
                <c:pt idx="43">
                  <c:v>45810</c:v>
                </c:pt>
                <c:pt idx="44">
                  <c:v>45811</c:v>
                </c:pt>
                <c:pt idx="45">
                  <c:v>45812</c:v>
                </c:pt>
                <c:pt idx="46">
                  <c:v>45813</c:v>
                </c:pt>
                <c:pt idx="47">
                  <c:v>45814</c:v>
                </c:pt>
                <c:pt idx="48">
                  <c:v>45817</c:v>
                </c:pt>
                <c:pt idx="49">
                  <c:v>45818</c:v>
                </c:pt>
                <c:pt idx="50">
                  <c:v>45819</c:v>
                </c:pt>
                <c:pt idx="51">
                  <c:v>45820</c:v>
                </c:pt>
                <c:pt idx="52">
                  <c:v>45821</c:v>
                </c:pt>
                <c:pt idx="53">
                  <c:v>45824</c:v>
                </c:pt>
                <c:pt idx="54">
                  <c:v>45825</c:v>
                </c:pt>
                <c:pt idx="55">
                  <c:v>45826</c:v>
                </c:pt>
                <c:pt idx="56">
                  <c:v>45828</c:v>
                </c:pt>
                <c:pt idx="57">
                  <c:v>45831</c:v>
                </c:pt>
                <c:pt idx="58">
                  <c:v>45832</c:v>
                </c:pt>
                <c:pt idx="59">
                  <c:v>45833</c:v>
                </c:pt>
                <c:pt idx="60">
                  <c:v>45834</c:v>
                </c:pt>
                <c:pt idx="61">
                  <c:v>45835</c:v>
                </c:pt>
                <c:pt idx="62">
                  <c:v>45838</c:v>
                </c:pt>
                <c:pt idx="63">
                  <c:v>45839</c:v>
                </c:pt>
                <c:pt idx="64">
                  <c:v>45840</c:v>
                </c:pt>
                <c:pt idx="65">
                  <c:v>45841</c:v>
                </c:pt>
                <c:pt idx="66">
                  <c:v>45845</c:v>
                </c:pt>
                <c:pt idx="67">
                  <c:v>45846</c:v>
                </c:pt>
                <c:pt idx="68">
                  <c:v>45847</c:v>
                </c:pt>
                <c:pt idx="69">
                  <c:v>45848</c:v>
                </c:pt>
                <c:pt idx="70">
                  <c:v>45849</c:v>
                </c:pt>
                <c:pt idx="71">
                  <c:v>45852</c:v>
                </c:pt>
                <c:pt idx="72">
                  <c:v>45853</c:v>
                </c:pt>
                <c:pt idx="73">
                  <c:v>45854</c:v>
                </c:pt>
                <c:pt idx="74">
                  <c:v>45855</c:v>
                </c:pt>
                <c:pt idx="75">
                  <c:v>45856</c:v>
                </c:pt>
                <c:pt idx="76">
                  <c:v>45859</c:v>
                </c:pt>
                <c:pt idx="77">
                  <c:v>45860</c:v>
                </c:pt>
                <c:pt idx="78">
                  <c:v>45861</c:v>
                </c:pt>
                <c:pt idx="79">
                  <c:v>45862</c:v>
                </c:pt>
                <c:pt idx="80">
                  <c:v>45863</c:v>
                </c:pt>
                <c:pt idx="81">
                  <c:v>45866</c:v>
                </c:pt>
                <c:pt idx="82">
                  <c:v>45867</c:v>
                </c:pt>
                <c:pt idx="83">
                  <c:v>45868</c:v>
                </c:pt>
                <c:pt idx="84">
                  <c:v>45869</c:v>
                </c:pt>
                <c:pt idx="85">
                  <c:v>45870</c:v>
                </c:pt>
                <c:pt idx="86">
                  <c:v>45873</c:v>
                </c:pt>
                <c:pt idx="87">
                  <c:v>45874</c:v>
                </c:pt>
                <c:pt idx="88">
                  <c:v>45875</c:v>
                </c:pt>
                <c:pt idx="89">
                  <c:v>45876</c:v>
                </c:pt>
                <c:pt idx="90">
                  <c:v>45877</c:v>
                </c:pt>
                <c:pt idx="91">
                  <c:v>45880</c:v>
                </c:pt>
                <c:pt idx="92">
                  <c:v>45881</c:v>
                </c:pt>
                <c:pt idx="93">
                  <c:v>45882</c:v>
                </c:pt>
                <c:pt idx="94">
                  <c:v>45883</c:v>
                </c:pt>
                <c:pt idx="95">
                  <c:v>45884</c:v>
                </c:pt>
                <c:pt idx="96">
                  <c:v>45887</c:v>
                </c:pt>
                <c:pt idx="97">
                  <c:v>45888</c:v>
                </c:pt>
                <c:pt idx="98">
                  <c:v>45889</c:v>
                </c:pt>
                <c:pt idx="99">
                  <c:v>45890</c:v>
                </c:pt>
                <c:pt idx="100">
                  <c:v>45891</c:v>
                </c:pt>
                <c:pt idx="101">
                  <c:v>45894</c:v>
                </c:pt>
                <c:pt idx="102">
                  <c:v>45895</c:v>
                </c:pt>
                <c:pt idx="103">
                  <c:v>45896</c:v>
                </c:pt>
                <c:pt idx="104">
                  <c:v>45897</c:v>
                </c:pt>
                <c:pt idx="105">
                  <c:v>45898</c:v>
                </c:pt>
                <c:pt idx="106">
                  <c:v>45902</c:v>
                </c:pt>
                <c:pt idx="107">
                  <c:v>45903</c:v>
                </c:pt>
                <c:pt idx="108">
                  <c:v>45904</c:v>
                </c:pt>
                <c:pt idx="109">
                  <c:v>45905</c:v>
                </c:pt>
                <c:pt idx="110">
                  <c:v>45908</c:v>
                </c:pt>
                <c:pt idx="111">
                  <c:v>45909</c:v>
                </c:pt>
                <c:pt idx="112">
                  <c:v>45910</c:v>
                </c:pt>
                <c:pt idx="113">
                  <c:v>45911</c:v>
                </c:pt>
                <c:pt idx="114">
                  <c:v>45912</c:v>
                </c:pt>
                <c:pt idx="115">
                  <c:v>45915</c:v>
                </c:pt>
                <c:pt idx="116">
                  <c:v>45916</c:v>
                </c:pt>
                <c:pt idx="117">
                  <c:v>45917</c:v>
                </c:pt>
                <c:pt idx="118">
                  <c:v>45918</c:v>
                </c:pt>
                <c:pt idx="119">
                  <c:v>45919</c:v>
                </c:pt>
                <c:pt idx="120">
                  <c:v>45922</c:v>
                </c:pt>
                <c:pt idx="121">
                  <c:v>45923</c:v>
                </c:pt>
                <c:pt idx="122">
                  <c:v>45924</c:v>
                </c:pt>
                <c:pt idx="123">
                  <c:v>45925</c:v>
                </c:pt>
                <c:pt idx="124">
                  <c:v>45926</c:v>
                </c:pt>
                <c:pt idx="125">
                  <c:v>45929</c:v>
                </c:pt>
                <c:pt idx="126">
                  <c:v>45930</c:v>
                </c:pt>
                <c:pt idx="127">
                  <c:v>45931</c:v>
                </c:pt>
                <c:pt idx="128">
                  <c:v>45932</c:v>
                </c:pt>
                <c:pt idx="129">
                  <c:v>45933</c:v>
                </c:pt>
                <c:pt idx="130">
                  <c:v>45936</c:v>
                </c:pt>
                <c:pt idx="131">
                  <c:v>45937</c:v>
                </c:pt>
                <c:pt idx="132">
                  <c:v>45938</c:v>
                </c:pt>
                <c:pt idx="133">
                  <c:v>45939</c:v>
                </c:pt>
                <c:pt idx="134">
                  <c:v>45940</c:v>
                </c:pt>
                <c:pt idx="135">
                  <c:v>45943</c:v>
                </c:pt>
                <c:pt idx="136">
                  <c:v>45944</c:v>
                </c:pt>
                <c:pt idx="137">
                  <c:v>45945</c:v>
                </c:pt>
                <c:pt idx="138">
                  <c:v>45946</c:v>
                </c:pt>
                <c:pt idx="139">
                  <c:v>45947</c:v>
                </c:pt>
                <c:pt idx="140">
                  <c:v>45950</c:v>
                </c:pt>
                <c:pt idx="141">
                  <c:v>45951</c:v>
                </c:pt>
                <c:pt idx="142">
                  <c:v>45952</c:v>
                </c:pt>
                <c:pt idx="143">
                  <c:v>45953</c:v>
                </c:pt>
                <c:pt idx="144">
                  <c:v>45954</c:v>
                </c:pt>
                <c:pt idx="145">
                  <c:v>45957</c:v>
                </c:pt>
                <c:pt idx="146">
                  <c:v>45958</c:v>
                </c:pt>
                <c:pt idx="147">
                  <c:v>45959</c:v>
                </c:pt>
                <c:pt idx="148">
                  <c:v>45960</c:v>
                </c:pt>
                <c:pt idx="149">
                  <c:v>45961</c:v>
                </c:pt>
                <c:pt idx="150">
                  <c:v>45964</c:v>
                </c:pt>
                <c:pt idx="151">
                  <c:v>45965</c:v>
                </c:pt>
                <c:pt idx="152">
                  <c:v>45966</c:v>
                </c:pt>
                <c:pt idx="153">
                  <c:v>45967</c:v>
                </c:pt>
                <c:pt idx="154">
                  <c:v>45968</c:v>
                </c:pt>
                <c:pt idx="155">
                  <c:v>45971</c:v>
                </c:pt>
                <c:pt idx="156">
                  <c:v>45972</c:v>
                </c:pt>
                <c:pt idx="157">
                  <c:v>45973</c:v>
                </c:pt>
                <c:pt idx="158">
                  <c:v>45974</c:v>
                </c:pt>
                <c:pt idx="159">
                  <c:v>45975</c:v>
                </c:pt>
                <c:pt idx="160">
                  <c:v>45978</c:v>
                </c:pt>
                <c:pt idx="161">
                  <c:v>45979</c:v>
                </c:pt>
                <c:pt idx="162">
                  <c:v>45980</c:v>
                </c:pt>
                <c:pt idx="163">
                  <c:v>45981</c:v>
                </c:pt>
                <c:pt idx="164">
                  <c:v>45982</c:v>
                </c:pt>
                <c:pt idx="165">
                  <c:v>45985</c:v>
                </c:pt>
                <c:pt idx="166">
                  <c:v>45986</c:v>
                </c:pt>
                <c:pt idx="167">
                  <c:v>45987</c:v>
                </c:pt>
                <c:pt idx="168">
                  <c:v>45989</c:v>
                </c:pt>
                <c:pt idx="169">
                  <c:v>45992</c:v>
                </c:pt>
                <c:pt idx="170">
                  <c:v>45993</c:v>
                </c:pt>
                <c:pt idx="171">
                  <c:v>45994</c:v>
                </c:pt>
                <c:pt idx="172">
                  <c:v>45995</c:v>
                </c:pt>
                <c:pt idx="173">
                  <c:v>45996</c:v>
                </c:pt>
                <c:pt idx="174">
                  <c:v>45999</c:v>
                </c:pt>
                <c:pt idx="175">
                  <c:v>46000</c:v>
                </c:pt>
                <c:pt idx="176">
                  <c:v>46001</c:v>
                </c:pt>
                <c:pt idx="177">
                  <c:v>46002</c:v>
                </c:pt>
                <c:pt idx="178">
                  <c:v>46003</c:v>
                </c:pt>
                <c:pt idx="179">
                  <c:v>46006</c:v>
                </c:pt>
                <c:pt idx="180">
                  <c:v>46007</c:v>
                </c:pt>
                <c:pt idx="181">
                  <c:v>46008</c:v>
                </c:pt>
                <c:pt idx="182">
                  <c:v>46009</c:v>
                </c:pt>
                <c:pt idx="183">
                  <c:v>46010</c:v>
                </c:pt>
                <c:pt idx="184">
                  <c:v>46013</c:v>
                </c:pt>
                <c:pt idx="185">
                  <c:v>46014</c:v>
                </c:pt>
                <c:pt idx="186">
                  <c:v>46015</c:v>
                </c:pt>
                <c:pt idx="187">
                  <c:v>46017</c:v>
                </c:pt>
                <c:pt idx="188">
                  <c:v>46020</c:v>
                </c:pt>
                <c:pt idx="189">
                  <c:v>46021</c:v>
                </c:pt>
                <c:pt idx="190">
                  <c:v>46022</c:v>
                </c:pt>
                <c:pt idx="191">
                  <c:v>46024</c:v>
                </c:pt>
                <c:pt idx="192">
                  <c:v>46027</c:v>
                </c:pt>
                <c:pt idx="193">
                  <c:v>46028</c:v>
                </c:pt>
                <c:pt idx="194">
                  <c:v>46029</c:v>
                </c:pt>
                <c:pt idx="195">
                  <c:v>46030</c:v>
                </c:pt>
                <c:pt idx="196">
                  <c:v>46031</c:v>
                </c:pt>
                <c:pt idx="197">
                  <c:v>46034</c:v>
                </c:pt>
                <c:pt idx="198">
                  <c:v>46035</c:v>
                </c:pt>
                <c:pt idx="199">
                  <c:v>46036</c:v>
                </c:pt>
                <c:pt idx="200">
                  <c:v>46037</c:v>
                </c:pt>
                <c:pt idx="201">
                  <c:v>46038</c:v>
                </c:pt>
                <c:pt idx="202">
                  <c:v>46042</c:v>
                </c:pt>
                <c:pt idx="203">
                  <c:v>46043</c:v>
                </c:pt>
                <c:pt idx="204">
                  <c:v>46044</c:v>
                </c:pt>
                <c:pt idx="205">
                  <c:v>46045</c:v>
                </c:pt>
                <c:pt idx="206">
                  <c:v>46048</c:v>
                </c:pt>
                <c:pt idx="207">
                  <c:v>46049</c:v>
                </c:pt>
                <c:pt idx="208">
                  <c:v>46050</c:v>
                </c:pt>
                <c:pt idx="209">
                  <c:v>46051</c:v>
                </c:pt>
                <c:pt idx="210">
                  <c:v>46052</c:v>
                </c:pt>
                <c:pt idx="211">
                  <c:v>46055</c:v>
                </c:pt>
                <c:pt idx="212">
                  <c:v>46056</c:v>
                </c:pt>
                <c:pt idx="213">
                  <c:v>46057</c:v>
                </c:pt>
                <c:pt idx="214">
                  <c:v>46058</c:v>
                </c:pt>
                <c:pt idx="215">
                  <c:v>46059</c:v>
                </c:pt>
                <c:pt idx="216">
                  <c:v>46062</c:v>
                </c:pt>
                <c:pt idx="217">
                  <c:v>46063</c:v>
                </c:pt>
                <c:pt idx="218">
                  <c:v>46064</c:v>
                </c:pt>
                <c:pt idx="219">
                  <c:v>46065</c:v>
                </c:pt>
                <c:pt idx="220">
                  <c:v>46066</c:v>
                </c:pt>
                <c:pt idx="221">
                  <c:v>46070</c:v>
                </c:pt>
                <c:pt idx="222">
                  <c:v>46071</c:v>
                </c:pt>
                <c:pt idx="223">
                  <c:v>46072</c:v>
                </c:pt>
                <c:pt idx="224">
                  <c:v>46073</c:v>
                </c:pt>
                <c:pt idx="225">
                  <c:v>46076</c:v>
                </c:pt>
                <c:pt idx="226">
                  <c:v>46077</c:v>
                </c:pt>
                <c:pt idx="227">
                  <c:v>46078</c:v>
                </c:pt>
                <c:pt idx="228">
                  <c:v>46079</c:v>
                </c:pt>
                <c:pt idx="229">
                  <c:v>46080</c:v>
                </c:pt>
                <c:pt idx="230">
                  <c:v>46083</c:v>
                </c:pt>
                <c:pt idx="231">
                  <c:v>46084</c:v>
                </c:pt>
                <c:pt idx="232">
                  <c:v>46085</c:v>
                </c:pt>
                <c:pt idx="233">
                  <c:v>46086</c:v>
                </c:pt>
                <c:pt idx="234">
                  <c:v>46087</c:v>
                </c:pt>
                <c:pt idx="235">
                  <c:v>46090</c:v>
                </c:pt>
                <c:pt idx="236">
                  <c:v>46091</c:v>
                </c:pt>
                <c:pt idx="237">
                  <c:v>46092</c:v>
                </c:pt>
                <c:pt idx="238">
                  <c:v>46093</c:v>
                </c:pt>
                <c:pt idx="239">
                  <c:v>46094</c:v>
                </c:pt>
                <c:pt idx="240">
                  <c:v>46097</c:v>
                </c:pt>
                <c:pt idx="241">
                  <c:v>46098</c:v>
                </c:pt>
                <c:pt idx="242">
                  <c:v>46099</c:v>
                </c:pt>
                <c:pt idx="243">
                  <c:v>46100</c:v>
                </c:pt>
                <c:pt idx="244">
                  <c:v>46101</c:v>
                </c:pt>
                <c:pt idx="245">
                  <c:v>46104</c:v>
                </c:pt>
                <c:pt idx="246">
                  <c:v>46105</c:v>
                </c:pt>
                <c:pt idx="247">
                  <c:v>46106</c:v>
                </c:pt>
                <c:pt idx="248">
                  <c:v>46107</c:v>
                </c:pt>
                <c:pt idx="249">
                  <c:v>46108</c:v>
                </c:pt>
                <c:pt idx="250">
                  <c:v>46111</c:v>
                </c:pt>
                <c:pt idx="251">
                  <c:v>46112</c:v>
                </c:pt>
              </c:numCache>
            </c:numRef>
          </c:cat>
          <c:val>
            <c:numRef>
              <c:f>'SP5'!$C$2:$C$256</c:f>
              <c:numCache>
                <c:formatCode>_(* #,##0.00_);_(* \(#,##0.00\);_(* "-"??_);_(@_)</c:formatCode>
                <c:ptCount val="255"/>
                <c:pt idx="0">
                  <c:v>5893.6397999999999</c:v>
                </c:pt>
                <c:pt idx="1">
                  <c:v>5886.3679000000002</c:v>
                </c:pt>
                <c:pt idx="2">
                  <c:v>5878.8026</c:v>
                </c:pt>
                <c:pt idx="3">
                  <c:v>5865.0055000000002</c:v>
                </c:pt>
                <c:pt idx="4">
                  <c:v>5844.1129000000001</c:v>
                </c:pt>
                <c:pt idx="5">
                  <c:v>5823.3329000000003</c:v>
                </c:pt>
                <c:pt idx="6">
                  <c:v>5802.7428</c:v>
                </c:pt>
                <c:pt idx="7">
                  <c:v>5790.5267999999996</c:v>
                </c:pt>
                <c:pt idx="8">
                  <c:v>5775.1017000000002</c:v>
                </c:pt>
                <c:pt idx="9">
                  <c:v>5760.9453999999996</c:v>
                </c:pt>
                <c:pt idx="10">
                  <c:v>5748.2542999999996</c:v>
                </c:pt>
                <c:pt idx="11">
                  <c:v>5736.2956000000004</c:v>
                </c:pt>
                <c:pt idx="12">
                  <c:v>5721.0520999999999</c:v>
                </c:pt>
                <c:pt idx="13">
                  <c:v>5705.4764999999998</c:v>
                </c:pt>
                <c:pt idx="14">
                  <c:v>5686.9691999999995</c:v>
                </c:pt>
                <c:pt idx="15">
                  <c:v>5672.2046</c:v>
                </c:pt>
                <c:pt idx="16">
                  <c:v>5658.3931000000002</c:v>
                </c:pt>
                <c:pt idx="17">
                  <c:v>5646.7184999999999</c:v>
                </c:pt>
                <c:pt idx="18">
                  <c:v>5636.1832000000004</c:v>
                </c:pt>
                <c:pt idx="19">
                  <c:v>5624.4566999999997</c:v>
                </c:pt>
                <c:pt idx="20">
                  <c:v>5613.3806000000004</c:v>
                </c:pt>
                <c:pt idx="21">
                  <c:v>5602.1701999999996</c:v>
                </c:pt>
                <c:pt idx="22">
                  <c:v>5591.37</c:v>
                </c:pt>
                <c:pt idx="23">
                  <c:v>5582.7530999999999</c:v>
                </c:pt>
                <c:pt idx="24">
                  <c:v>5575.4982</c:v>
                </c:pt>
                <c:pt idx="25">
                  <c:v>5567.9714000000004</c:v>
                </c:pt>
                <c:pt idx="26">
                  <c:v>5561.4920000000002</c:v>
                </c:pt>
                <c:pt idx="27">
                  <c:v>5555.6495999999997</c:v>
                </c:pt>
                <c:pt idx="28">
                  <c:v>5551.6163999999999</c:v>
                </c:pt>
                <c:pt idx="29">
                  <c:v>5549.41</c:v>
                </c:pt>
                <c:pt idx="30">
                  <c:v>5550.1467000000002</c:v>
                </c:pt>
                <c:pt idx="31">
                  <c:v>5552.4354000000003</c:v>
                </c:pt>
                <c:pt idx="32">
                  <c:v>5553.9214000000002</c:v>
                </c:pt>
                <c:pt idx="33">
                  <c:v>5558.3185000000003</c:v>
                </c:pt>
                <c:pt idx="34">
                  <c:v>5562.1867000000002</c:v>
                </c:pt>
                <c:pt idx="35">
                  <c:v>5568.7047000000002</c:v>
                </c:pt>
                <c:pt idx="36">
                  <c:v>5574.1556</c:v>
                </c:pt>
                <c:pt idx="37">
                  <c:v>5579.0096999999996</c:v>
                </c:pt>
                <c:pt idx="38">
                  <c:v>5584.6355999999996</c:v>
                </c:pt>
                <c:pt idx="39">
                  <c:v>5590.2875999999997</c:v>
                </c:pt>
                <c:pt idx="40">
                  <c:v>5594.5563000000002</c:v>
                </c:pt>
                <c:pt idx="41">
                  <c:v>5600.5065999999997</c:v>
                </c:pt>
                <c:pt idx="42">
                  <c:v>5605.2345999999998</c:v>
                </c:pt>
                <c:pt idx="43">
                  <c:v>5610.6956</c:v>
                </c:pt>
                <c:pt idx="44">
                  <c:v>5616.7515999999996</c:v>
                </c:pt>
                <c:pt idx="45">
                  <c:v>5620.8166000000001</c:v>
                </c:pt>
                <c:pt idx="46">
                  <c:v>5624.0695999999998</c:v>
                </c:pt>
                <c:pt idx="47">
                  <c:v>5629.8325999999997</c:v>
                </c:pt>
                <c:pt idx="48">
                  <c:v>5636.0841</c:v>
                </c:pt>
                <c:pt idx="49">
                  <c:v>5645.2412999999997</c:v>
                </c:pt>
                <c:pt idx="50">
                  <c:v>5653.4490999999998</c:v>
                </c:pt>
                <c:pt idx="51">
                  <c:v>5661.6927999999998</c:v>
                </c:pt>
                <c:pt idx="52">
                  <c:v>5667.8126000000002</c:v>
                </c:pt>
                <c:pt idx="53">
                  <c:v>5680.5443999999998</c:v>
                </c:pt>
                <c:pt idx="54">
                  <c:v>5698.7172</c:v>
                </c:pt>
                <c:pt idx="55">
                  <c:v>5717.0896000000002</c:v>
                </c:pt>
                <c:pt idx="56">
                  <c:v>5736.7910000000002</c:v>
                </c:pt>
                <c:pt idx="57">
                  <c:v>5748.1565000000001</c:v>
                </c:pt>
                <c:pt idx="58">
                  <c:v>5764.6390000000001</c:v>
                </c:pt>
                <c:pt idx="59">
                  <c:v>5779.2151000000003</c:v>
                </c:pt>
                <c:pt idx="60">
                  <c:v>5793.9160000000002</c:v>
                </c:pt>
                <c:pt idx="61">
                  <c:v>5809.4448000000002</c:v>
                </c:pt>
                <c:pt idx="62">
                  <c:v>5828.0299000000005</c:v>
                </c:pt>
                <c:pt idx="63">
                  <c:v>5846.3360000000002</c:v>
                </c:pt>
                <c:pt idx="64">
                  <c:v>5867.7203</c:v>
                </c:pt>
                <c:pt idx="65">
                  <c:v>5887.5520999999999</c:v>
                </c:pt>
                <c:pt idx="66">
                  <c:v>5904.6343999999999</c:v>
                </c:pt>
                <c:pt idx="67">
                  <c:v>5919.4494000000004</c:v>
                </c:pt>
                <c:pt idx="68">
                  <c:v>5934.2105000000001</c:v>
                </c:pt>
                <c:pt idx="69">
                  <c:v>5949.2448000000004</c:v>
                </c:pt>
                <c:pt idx="70">
                  <c:v>5963.2232000000004</c:v>
                </c:pt>
                <c:pt idx="71">
                  <c:v>5977.2130999999999</c:v>
                </c:pt>
                <c:pt idx="72">
                  <c:v>5990.0054</c:v>
                </c:pt>
                <c:pt idx="73">
                  <c:v>6001.5457999999999</c:v>
                </c:pt>
                <c:pt idx="74">
                  <c:v>6014.4853999999996</c:v>
                </c:pt>
                <c:pt idx="75">
                  <c:v>6028.2830000000004</c:v>
                </c:pt>
                <c:pt idx="76">
                  <c:v>6041.7691999999997</c:v>
                </c:pt>
                <c:pt idx="77">
                  <c:v>6054.6828999999998</c:v>
                </c:pt>
                <c:pt idx="78">
                  <c:v>6068.6629000000003</c:v>
                </c:pt>
                <c:pt idx="79">
                  <c:v>6079.0461999999998</c:v>
                </c:pt>
                <c:pt idx="80">
                  <c:v>6089.0879999999997</c:v>
                </c:pt>
                <c:pt idx="81">
                  <c:v>6099.0316999999995</c:v>
                </c:pt>
                <c:pt idx="82">
                  <c:v>6108.1103999999996</c:v>
                </c:pt>
                <c:pt idx="83">
                  <c:v>6116.2007999999996</c:v>
                </c:pt>
                <c:pt idx="84">
                  <c:v>6123.7165999999997</c:v>
                </c:pt>
                <c:pt idx="85">
                  <c:v>6129.6674999999996</c:v>
                </c:pt>
                <c:pt idx="86">
                  <c:v>6139.3739999999998</c:v>
                </c:pt>
                <c:pt idx="87">
                  <c:v>6148.5177999999996</c:v>
                </c:pt>
                <c:pt idx="88">
                  <c:v>6159.3626000000004</c:v>
                </c:pt>
                <c:pt idx="89">
                  <c:v>6167.7317999999996</c:v>
                </c:pt>
                <c:pt idx="90">
                  <c:v>6177.7497000000003</c:v>
                </c:pt>
                <c:pt idx="91">
                  <c:v>6186.9753000000001</c:v>
                </c:pt>
                <c:pt idx="92">
                  <c:v>6197.6567999999997</c:v>
                </c:pt>
                <c:pt idx="93">
                  <c:v>6208.2695999999996</c:v>
                </c:pt>
                <c:pt idx="94">
                  <c:v>6218.2330000000002</c:v>
                </c:pt>
                <c:pt idx="95">
                  <c:v>6227.8127000000004</c:v>
                </c:pt>
                <c:pt idx="96">
                  <c:v>6238.0096000000003</c:v>
                </c:pt>
                <c:pt idx="97">
                  <c:v>6246.23</c:v>
                </c:pt>
                <c:pt idx="98">
                  <c:v>6254.0279</c:v>
                </c:pt>
                <c:pt idx="99">
                  <c:v>6260.6553000000004</c:v>
                </c:pt>
                <c:pt idx="100">
                  <c:v>6269.5487000000003</c:v>
                </c:pt>
                <c:pt idx="101">
                  <c:v>6277.43</c:v>
                </c:pt>
                <c:pt idx="102">
                  <c:v>6287.2093999999997</c:v>
                </c:pt>
                <c:pt idx="103">
                  <c:v>6296.1752999999999</c:v>
                </c:pt>
                <c:pt idx="104">
                  <c:v>6306.5581000000002</c:v>
                </c:pt>
                <c:pt idx="105">
                  <c:v>6316.1460999999999</c:v>
                </c:pt>
                <c:pt idx="106">
                  <c:v>6325.1000999999997</c:v>
                </c:pt>
                <c:pt idx="107">
                  <c:v>6333.5618999999997</c:v>
                </c:pt>
                <c:pt idx="108">
                  <c:v>6341.7599</c:v>
                </c:pt>
                <c:pt idx="109">
                  <c:v>6349.5465999999997</c:v>
                </c:pt>
                <c:pt idx="110">
                  <c:v>6356.6292999999996</c:v>
                </c:pt>
                <c:pt idx="111">
                  <c:v>6363.42</c:v>
                </c:pt>
                <c:pt idx="112">
                  <c:v>6369.9618</c:v>
                </c:pt>
                <c:pt idx="113">
                  <c:v>6377.7511000000004</c:v>
                </c:pt>
                <c:pt idx="114">
                  <c:v>6384.8883999999998</c:v>
                </c:pt>
                <c:pt idx="115">
                  <c:v>6391.6068999999998</c:v>
                </c:pt>
                <c:pt idx="116">
                  <c:v>6399.1424999999999</c:v>
                </c:pt>
                <c:pt idx="117">
                  <c:v>6406.6390000000001</c:v>
                </c:pt>
                <c:pt idx="118">
                  <c:v>6414.0128999999997</c:v>
                </c:pt>
                <c:pt idx="119">
                  <c:v>6421.6911</c:v>
                </c:pt>
                <c:pt idx="120">
                  <c:v>6430.3711999999996</c:v>
                </c:pt>
                <c:pt idx="121">
                  <c:v>6438.1383999999998</c:v>
                </c:pt>
                <c:pt idx="122">
                  <c:v>6446.0227999999997</c:v>
                </c:pt>
                <c:pt idx="123">
                  <c:v>6452.8432000000003</c:v>
                </c:pt>
                <c:pt idx="124">
                  <c:v>6459.7699000000002</c:v>
                </c:pt>
                <c:pt idx="125">
                  <c:v>6467.0582999999997</c:v>
                </c:pt>
                <c:pt idx="126">
                  <c:v>6474.7156000000004</c:v>
                </c:pt>
                <c:pt idx="127">
                  <c:v>6482.7471999999998</c:v>
                </c:pt>
                <c:pt idx="128">
                  <c:v>6489.8757999999998</c:v>
                </c:pt>
                <c:pt idx="129">
                  <c:v>6496.9246000000003</c:v>
                </c:pt>
                <c:pt idx="130">
                  <c:v>6503.9574000000002</c:v>
                </c:pt>
                <c:pt idx="131">
                  <c:v>6510.4538000000002</c:v>
                </c:pt>
                <c:pt idx="132">
                  <c:v>6518.1108999999997</c:v>
                </c:pt>
                <c:pt idx="133">
                  <c:v>6525.5551999999998</c:v>
                </c:pt>
                <c:pt idx="134">
                  <c:v>6529.8175000000001</c:v>
                </c:pt>
                <c:pt idx="135">
                  <c:v>6538.1517999999996</c:v>
                </c:pt>
                <c:pt idx="136">
                  <c:v>6544.4391999999998</c:v>
                </c:pt>
                <c:pt idx="137">
                  <c:v>6551.8764000000001</c:v>
                </c:pt>
                <c:pt idx="138">
                  <c:v>6557.5567000000001</c:v>
                </c:pt>
                <c:pt idx="139">
                  <c:v>6564.0370000000003</c:v>
                </c:pt>
                <c:pt idx="140">
                  <c:v>6570.9506000000001</c:v>
                </c:pt>
                <c:pt idx="141">
                  <c:v>6578.1886000000004</c:v>
                </c:pt>
                <c:pt idx="142">
                  <c:v>6583.2614000000003</c:v>
                </c:pt>
                <c:pt idx="143">
                  <c:v>6588.6985000000004</c:v>
                </c:pt>
                <c:pt idx="144">
                  <c:v>6595.1616000000004</c:v>
                </c:pt>
                <c:pt idx="145">
                  <c:v>6603.6688000000004</c:v>
                </c:pt>
                <c:pt idx="146">
                  <c:v>6612.5036</c:v>
                </c:pt>
                <c:pt idx="147">
                  <c:v>6622.0879000000004</c:v>
                </c:pt>
                <c:pt idx="148">
                  <c:v>6630.6189999999997</c:v>
                </c:pt>
                <c:pt idx="149">
                  <c:v>6640.0195999999996</c:v>
                </c:pt>
                <c:pt idx="150">
                  <c:v>6647.7205999999996</c:v>
                </c:pt>
                <c:pt idx="151">
                  <c:v>6654.3652000000002</c:v>
                </c:pt>
                <c:pt idx="152">
                  <c:v>6660.9723000000004</c:v>
                </c:pt>
                <c:pt idx="153">
                  <c:v>6665.7506000000003</c:v>
                </c:pt>
                <c:pt idx="154">
                  <c:v>6670.2894999999999</c:v>
                </c:pt>
                <c:pt idx="155">
                  <c:v>6677.7327999999998</c:v>
                </c:pt>
                <c:pt idx="156">
                  <c:v>6686.3543</c:v>
                </c:pt>
                <c:pt idx="157">
                  <c:v>6694.4074000000001</c:v>
                </c:pt>
                <c:pt idx="158">
                  <c:v>6699.1154999999999</c:v>
                </c:pt>
                <c:pt idx="159">
                  <c:v>6704.1678000000002</c:v>
                </c:pt>
                <c:pt idx="160">
                  <c:v>6707.7129000000004</c:v>
                </c:pt>
                <c:pt idx="161">
                  <c:v>6709.8071</c:v>
                </c:pt>
                <c:pt idx="162">
                  <c:v>6712.0093999999999</c:v>
                </c:pt>
                <c:pt idx="163">
                  <c:v>6711.0352999999996</c:v>
                </c:pt>
                <c:pt idx="164">
                  <c:v>6711.4093000000003</c:v>
                </c:pt>
                <c:pt idx="165">
                  <c:v>6713.2061000000003</c:v>
                </c:pt>
                <c:pt idx="166">
                  <c:v>6716.3885</c:v>
                </c:pt>
                <c:pt idx="167">
                  <c:v>6720.6337999999996</c:v>
                </c:pt>
                <c:pt idx="168">
                  <c:v>6724.9763000000003</c:v>
                </c:pt>
                <c:pt idx="169">
                  <c:v>6727.9414999999999</c:v>
                </c:pt>
                <c:pt idx="170">
                  <c:v>6730.6539000000002</c:v>
                </c:pt>
                <c:pt idx="171">
                  <c:v>6734.5099</c:v>
                </c:pt>
                <c:pt idx="172">
                  <c:v>6738.8927999999996</c:v>
                </c:pt>
                <c:pt idx="173">
                  <c:v>6744.2066000000004</c:v>
                </c:pt>
                <c:pt idx="174">
                  <c:v>6748.2628000000004</c:v>
                </c:pt>
                <c:pt idx="175">
                  <c:v>6751.8487999999998</c:v>
                </c:pt>
                <c:pt idx="176">
                  <c:v>6755.8132999999998</c:v>
                </c:pt>
                <c:pt idx="177">
                  <c:v>6759.6090999999997</c:v>
                </c:pt>
                <c:pt idx="178">
                  <c:v>6761.8503000000001</c:v>
                </c:pt>
                <c:pt idx="179">
                  <c:v>6763.8647000000001</c:v>
                </c:pt>
                <c:pt idx="180">
                  <c:v>6765.0641999999998</c:v>
                </c:pt>
                <c:pt idx="181">
                  <c:v>6765.201</c:v>
                </c:pt>
                <c:pt idx="182">
                  <c:v>6765.6217999999999</c:v>
                </c:pt>
                <c:pt idx="183">
                  <c:v>6767.6095999999998</c:v>
                </c:pt>
                <c:pt idx="184">
                  <c:v>6774.1291000000001</c:v>
                </c:pt>
                <c:pt idx="185">
                  <c:v>6779.2304999999997</c:v>
                </c:pt>
                <c:pt idx="186">
                  <c:v>6784.9853999999996</c:v>
                </c:pt>
                <c:pt idx="187">
                  <c:v>6790.1629999999996</c:v>
                </c:pt>
                <c:pt idx="188">
                  <c:v>6795.6963999999998</c:v>
                </c:pt>
                <c:pt idx="189">
                  <c:v>6800.3410000000003</c:v>
                </c:pt>
                <c:pt idx="190">
                  <c:v>6802.5486000000001</c:v>
                </c:pt>
                <c:pt idx="191">
                  <c:v>6805.0110000000004</c:v>
                </c:pt>
                <c:pt idx="192">
                  <c:v>6809.0639000000001</c:v>
                </c:pt>
                <c:pt idx="193">
                  <c:v>6813.1916000000001</c:v>
                </c:pt>
                <c:pt idx="194">
                  <c:v>6815.7763000000004</c:v>
                </c:pt>
                <c:pt idx="195">
                  <c:v>6816.7022999999999</c:v>
                </c:pt>
                <c:pt idx="196">
                  <c:v>6818.2102000000004</c:v>
                </c:pt>
                <c:pt idx="197">
                  <c:v>6819.9438</c:v>
                </c:pt>
                <c:pt idx="198">
                  <c:v>6822.7717000000002</c:v>
                </c:pt>
                <c:pt idx="199">
                  <c:v>6824.4996000000001</c:v>
                </c:pt>
                <c:pt idx="200">
                  <c:v>6826.3496999999998</c:v>
                </c:pt>
                <c:pt idx="201">
                  <c:v>6829.7190000000001</c:v>
                </c:pt>
                <c:pt idx="202">
                  <c:v>6829.7304000000004</c:v>
                </c:pt>
                <c:pt idx="203">
                  <c:v>6832.8362999999999</c:v>
                </c:pt>
                <c:pt idx="204">
                  <c:v>6836.5272999999997</c:v>
                </c:pt>
                <c:pt idx="205">
                  <c:v>6838.1908999999996</c:v>
                </c:pt>
                <c:pt idx="206">
                  <c:v>6840.2632999999996</c:v>
                </c:pt>
                <c:pt idx="207">
                  <c:v>6842.8168999999998</c:v>
                </c:pt>
                <c:pt idx="208">
                  <c:v>6847.6277</c:v>
                </c:pt>
                <c:pt idx="209">
                  <c:v>6852.3256000000001</c:v>
                </c:pt>
                <c:pt idx="210">
                  <c:v>6857.6580000000004</c:v>
                </c:pt>
                <c:pt idx="211">
                  <c:v>6864.8405000000002</c:v>
                </c:pt>
                <c:pt idx="212">
                  <c:v>6870.3535000000002</c:v>
                </c:pt>
                <c:pt idx="213">
                  <c:v>6877.2326999999996</c:v>
                </c:pt>
                <c:pt idx="214">
                  <c:v>6881.1409999999996</c:v>
                </c:pt>
                <c:pt idx="215">
                  <c:v>6885.6845999999996</c:v>
                </c:pt>
                <c:pt idx="216">
                  <c:v>6889.6634000000004</c:v>
                </c:pt>
                <c:pt idx="217">
                  <c:v>6892.2474000000002</c:v>
                </c:pt>
                <c:pt idx="218">
                  <c:v>6894.0950999999995</c:v>
                </c:pt>
                <c:pt idx="219">
                  <c:v>6894.4978000000001</c:v>
                </c:pt>
                <c:pt idx="220">
                  <c:v>6894.6337999999996</c:v>
                </c:pt>
                <c:pt idx="221">
                  <c:v>6894.5038999999997</c:v>
                </c:pt>
                <c:pt idx="222">
                  <c:v>6894.9877999999999</c:v>
                </c:pt>
                <c:pt idx="223">
                  <c:v>6894.8175000000001</c:v>
                </c:pt>
                <c:pt idx="224">
                  <c:v>6896.0775000000003</c:v>
                </c:pt>
                <c:pt idx="225">
                  <c:v>6896.0223999999998</c:v>
                </c:pt>
                <c:pt idx="226">
                  <c:v>6896.0901999999996</c:v>
                </c:pt>
                <c:pt idx="227">
                  <c:v>6896.9928</c:v>
                </c:pt>
                <c:pt idx="228">
                  <c:v>6898.6220000000003</c:v>
                </c:pt>
                <c:pt idx="229">
                  <c:v>6899.8693999999996</c:v>
                </c:pt>
                <c:pt idx="230">
                  <c:v>6901.4966999999997</c:v>
                </c:pt>
                <c:pt idx="231">
                  <c:v>6903.4005999999999</c:v>
                </c:pt>
                <c:pt idx="232">
                  <c:v>6905.2955000000002</c:v>
                </c:pt>
                <c:pt idx="233">
                  <c:v>6905.2197999999999</c:v>
                </c:pt>
                <c:pt idx="234">
                  <c:v>6902.4503999999997</c:v>
                </c:pt>
                <c:pt idx="235">
                  <c:v>6900.1743999999999</c:v>
                </c:pt>
                <c:pt idx="236">
                  <c:v>6897.1630999999998</c:v>
                </c:pt>
                <c:pt idx="237">
                  <c:v>6894.0803999999998</c:v>
                </c:pt>
                <c:pt idx="238">
                  <c:v>6889.4179000000004</c:v>
                </c:pt>
                <c:pt idx="239">
                  <c:v>6884.1368000000002</c:v>
                </c:pt>
                <c:pt idx="240">
                  <c:v>6881.2143999999998</c:v>
                </c:pt>
                <c:pt idx="241">
                  <c:v>6878.3667999999998</c:v>
                </c:pt>
                <c:pt idx="242">
                  <c:v>6872.8197</c:v>
                </c:pt>
                <c:pt idx="243">
                  <c:v>6866.0532000000003</c:v>
                </c:pt>
                <c:pt idx="244">
                  <c:v>6857.7641999999996</c:v>
                </c:pt>
                <c:pt idx="245">
                  <c:v>6850.9551000000001</c:v>
                </c:pt>
                <c:pt idx="246">
                  <c:v>6842.7568000000001</c:v>
                </c:pt>
                <c:pt idx="247">
                  <c:v>6835.0495000000001</c:v>
                </c:pt>
                <c:pt idx="248">
                  <c:v>6825.3181000000004</c:v>
                </c:pt>
                <c:pt idx="249">
                  <c:v>6814.1633000000002</c:v>
                </c:pt>
                <c:pt idx="250">
                  <c:v>6802.1482999999998</c:v>
                </c:pt>
                <c:pt idx="251">
                  <c:v>6793.9184999999998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F322-4DAA-8970-13E583CC53D5}"/>
            </c:ext>
          </c:extLst>
        </c:ser>
        <c:ser>
          <c:idx val="2"/>
          <c:order val="2"/>
          <c:tx>
            <c:strRef>
              <c:f>'SP5'!$D$1</c:f>
              <c:strCache>
                <c:ptCount val="1"/>
                <c:pt idx="0">
                  <c:v> 200-DMA </c:v>
                </c:pt>
              </c:strCache>
            </c:strRef>
          </c:tx>
          <c:spPr>
            <a:ln w="28575" cap="rnd">
              <a:solidFill>
                <a:srgbClr val="C00000"/>
              </a:solidFill>
              <a:round/>
            </a:ln>
            <a:effectLst/>
          </c:spPr>
          <c:marker>
            <c:symbol val="none"/>
          </c:marker>
          <c:cat>
            <c:numRef>
              <c:f>'SP5'!$A$2:$A$256</c:f>
              <c:numCache>
                <c:formatCode>m/d/yyyy</c:formatCode>
                <c:ptCount val="255"/>
                <c:pt idx="0">
                  <c:v>45747</c:v>
                </c:pt>
                <c:pt idx="1">
                  <c:v>45748</c:v>
                </c:pt>
                <c:pt idx="2">
                  <c:v>45749</c:v>
                </c:pt>
                <c:pt idx="3">
                  <c:v>45750</c:v>
                </c:pt>
                <c:pt idx="4">
                  <c:v>45751</c:v>
                </c:pt>
                <c:pt idx="5">
                  <c:v>45754</c:v>
                </c:pt>
                <c:pt idx="6">
                  <c:v>45755</c:v>
                </c:pt>
                <c:pt idx="7">
                  <c:v>45756</c:v>
                </c:pt>
                <c:pt idx="8">
                  <c:v>45757</c:v>
                </c:pt>
                <c:pt idx="9">
                  <c:v>45758</c:v>
                </c:pt>
                <c:pt idx="10">
                  <c:v>45761</c:v>
                </c:pt>
                <c:pt idx="11">
                  <c:v>45762</c:v>
                </c:pt>
                <c:pt idx="12">
                  <c:v>45763</c:v>
                </c:pt>
                <c:pt idx="13">
                  <c:v>45764</c:v>
                </c:pt>
                <c:pt idx="14">
                  <c:v>45768</c:v>
                </c:pt>
                <c:pt idx="15">
                  <c:v>45769</c:v>
                </c:pt>
                <c:pt idx="16">
                  <c:v>45770</c:v>
                </c:pt>
                <c:pt idx="17">
                  <c:v>45771</c:v>
                </c:pt>
                <c:pt idx="18">
                  <c:v>45772</c:v>
                </c:pt>
                <c:pt idx="19">
                  <c:v>45775</c:v>
                </c:pt>
                <c:pt idx="20">
                  <c:v>45776</c:v>
                </c:pt>
                <c:pt idx="21">
                  <c:v>45777</c:v>
                </c:pt>
                <c:pt idx="22">
                  <c:v>45778</c:v>
                </c:pt>
                <c:pt idx="23">
                  <c:v>45779</c:v>
                </c:pt>
                <c:pt idx="24">
                  <c:v>45782</c:v>
                </c:pt>
                <c:pt idx="25">
                  <c:v>45783</c:v>
                </c:pt>
                <c:pt idx="26">
                  <c:v>45784</c:v>
                </c:pt>
                <c:pt idx="27">
                  <c:v>45785</c:v>
                </c:pt>
                <c:pt idx="28">
                  <c:v>45786</c:v>
                </c:pt>
                <c:pt idx="29">
                  <c:v>45789</c:v>
                </c:pt>
                <c:pt idx="30">
                  <c:v>45790</c:v>
                </c:pt>
                <c:pt idx="31">
                  <c:v>45791</c:v>
                </c:pt>
                <c:pt idx="32">
                  <c:v>45792</c:v>
                </c:pt>
                <c:pt idx="33">
                  <c:v>45793</c:v>
                </c:pt>
                <c:pt idx="34">
                  <c:v>45796</c:v>
                </c:pt>
                <c:pt idx="35">
                  <c:v>45797</c:v>
                </c:pt>
                <c:pt idx="36">
                  <c:v>45798</c:v>
                </c:pt>
                <c:pt idx="37">
                  <c:v>45799</c:v>
                </c:pt>
                <c:pt idx="38">
                  <c:v>45800</c:v>
                </c:pt>
                <c:pt idx="39">
                  <c:v>45804</c:v>
                </c:pt>
                <c:pt idx="40">
                  <c:v>45805</c:v>
                </c:pt>
                <c:pt idx="41">
                  <c:v>45806</c:v>
                </c:pt>
                <c:pt idx="42">
                  <c:v>45807</c:v>
                </c:pt>
                <c:pt idx="43">
                  <c:v>45810</c:v>
                </c:pt>
                <c:pt idx="44">
                  <c:v>45811</c:v>
                </c:pt>
                <c:pt idx="45">
                  <c:v>45812</c:v>
                </c:pt>
                <c:pt idx="46">
                  <c:v>45813</c:v>
                </c:pt>
                <c:pt idx="47">
                  <c:v>45814</c:v>
                </c:pt>
                <c:pt idx="48">
                  <c:v>45817</c:v>
                </c:pt>
                <c:pt idx="49">
                  <c:v>45818</c:v>
                </c:pt>
                <c:pt idx="50">
                  <c:v>45819</c:v>
                </c:pt>
                <c:pt idx="51">
                  <c:v>45820</c:v>
                </c:pt>
                <c:pt idx="52">
                  <c:v>45821</c:v>
                </c:pt>
                <c:pt idx="53">
                  <c:v>45824</c:v>
                </c:pt>
                <c:pt idx="54">
                  <c:v>45825</c:v>
                </c:pt>
                <c:pt idx="55">
                  <c:v>45826</c:v>
                </c:pt>
                <c:pt idx="56">
                  <c:v>45828</c:v>
                </c:pt>
                <c:pt idx="57">
                  <c:v>45831</c:v>
                </c:pt>
                <c:pt idx="58">
                  <c:v>45832</c:v>
                </c:pt>
                <c:pt idx="59">
                  <c:v>45833</c:v>
                </c:pt>
                <c:pt idx="60">
                  <c:v>45834</c:v>
                </c:pt>
                <c:pt idx="61">
                  <c:v>45835</c:v>
                </c:pt>
                <c:pt idx="62">
                  <c:v>45838</c:v>
                </c:pt>
                <c:pt idx="63">
                  <c:v>45839</c:v>
                </c:pt>
                <c:pt idx="64">
                  <c:v>45840</c:v>
                </c:pt>
                <c:pt idx="65">
                  <c:v>45841</c:v>
                </c:pt>
                <c:pt idx="66">
                  <c:v>45845</c:v>
                </c:pt>
                <c:pt idx="67">
                  <c:v>45846</c:v>
                </c:pt>
                <c:pt idx="68">
                  <c:v>45847</c:v>
                </c:pt>
                <c:pt idx="69">
                  <c:v>45848</c:v>
                </c:pt>
                <c:pt idx="70">
                  <c:v>45849</c:v>
                </c:pt>
                <c:pt idx="71">
                  <c:v>45852</c:v>
                </c:pt>
                <c:pt idx="72">
                  <c:v>45853</c:v>
                </c:pt>
                <c:pt idx="73">
                  <c:v>45854</c:v>
                </c:pt>
                <c:pt idx="74">
                  <c:v>45855</c:v>
                </c:pt>
                <c:pt idx="75">
                  <c:v>45856</c:v>
                </c:pt>
                <c:pt idx="76">
                  <c:v>45859</c:v>
                </c:pt>
                <c:pt idx="77">
                  <c:v>45860</c:v>
                </c:pt>
                <c:pt idx="78">
                  <c:v>45861</c:v>
                </c:pt>
                <c:pt idx="79">
                  <c:v>45862</c:v>
                </c:pt>
                <c:pt idx="80">
                  <c:v>45863</c:v>
                </c:pt>
                <c:pt idx="81">
                  <c:v>45866</c:v>
                </c:pt>
                <c:pt idx="82">
                  <c:v>45867</c:v>
                </c:pt>
                <c:pt idx="83">
                  <c:v>45868</c:v>
                </c:pt>
                <c:pt idx="84">
                  <c:v>45869</c:v>
                </c:pt>
                <c:pt idx="85">
                  <c:v>45870</c:v>
                </c:pt>
                <c:pt idx="86">
                  <c:v>45873</c:v>
                </c:pt>
                <c:pt idx="87">
                  <c:v>45874</c:v>
                </c:pt>
                <c:pt idx="88">
                  <c:v>45875</c:v>
                </c:pt>
                <c:pt idx="89">
                  <c:v>45876</c:v>
                </c:pt>
                <c:pt idx="90">
                  <c:v>45877</c:v>
                </c:pt>
                <c:pt idx="91">
                  <c:v>45880</c:v>
                </c:pt>
                <c:pt idx="92">
                  <c:v>45881</c:v>
                </c:pt>
                <c:pt idx="93">
                  <c:v>45882</c:v>
                </c:pt>
                <c:pt idx="94">
                  <c:v>45883</c:v>
                </c:pt>
                <c:pt idx="95">
                  <c:v>45884</c:v>
                </c:pt>
                <c:pt idx="96">
                  <c:v>45887</c:v>
                </c:pt>
                <c:pt idx="97">
                  <c:v>45888</c:v>
                </c:pt>
                <c:pt idx="98">
                  <c:v>45889</c:v>
                </c:pt>
                <c:pt idx="99">
                  <c:v>45890</c:v>
                </c:pt>
                <c:pt idx="100">
                  <c:v>45891</c:v>
                </c:pt>
                <c:pt idx="101">
                  <c:v>45894</c:v>
                </c:pt>
                <c:pt idx="102">
                  <c:v>45895</c:v>
                </c:pt>
                <c:pt idx="103">
                  <c:v>45896</c:v>
                </c:pt>
                <c:pt idx="104">
                  <c:v>45897</c:v>
                </c:pt>
                <c:pt idx="105">
                  <c:v>45898</c:v>
                </c:pt>
                <c:pt idx="106">
                  <c:v>45902</c:v>
                </c:pt>
                <c:pt idx="107">
                  <c:v>45903</c:v>
                </c:pt>
                <c:pt idx="108">
                  <c:v>45904</c:v>
                </c:pt>
                <c:pt idx="109">
                  <c:v>45905</c:v>
                </c:pt>
                <c:pt idx="110">
                  <c:v>45908</c:v>
                </c:pt>
                <c:pt idx="111">
                  <c:v>45909</c:v>
                </c:pt>
                <c:pt idx="112">
                  <c:v>45910</c:v>
                </c:pt>
                <c:pt idx="113">
                  <c:v>45911</c:v>
                </c:pt>
                <c:pt idx="114">
                  <c:v>45912</c:v>
                </c:pt>
                <c:pt idx="115">
                  <c:v>45915</c:v>
                </c:pt>
                <c:pt idx="116">
                  <c:v>45916</c:v>
                </c:pt>
                <c:pt idx="117">
                  <c:v>45917</c:v>
                </c:pt>
                <c:pt idx="118">
                  <c:v>45918</c:v>
                </c:pt>
                <c:pt idx="119">
                  <c:v>45919</c:v>
                </c:pt>
                <c:pt idx="120">
                  <c:v>45922</c:v>
                </c:pt>
                <c:pt idx="121">
                  <c:v>45923</c:v>
                </c:pt>
                <c:pt idx="122">
                  <c:v>45924</c:v>
                </c:pt>
                <c:pt idx="123">
                  <c:v>45925</c:v>
                </c:pt>
                <c:pt idx="124">
                  <c:v>45926</c:v>
                </c:pt>
                <c:pt idx="125">
                  <c:v>45929</c:v>
                </c:pt>
                <c:pt idx="126">
                  <c:v>45930</c:v>
                </c:pt>
                <c:pt idx="127">
                  <c:v>45931</c:v>
                </c:pt>
                <c:pt idx="128">
                  <c:v>45932</c:v>
                </c:pt>
                <c:pt idx="129">
                  <c:v>45933</c:v>
                </c:pt>
                <c:pt idx="130">
                  <c:v>45936</c:v>
                </c:pt>
                <c:pt idx="131">
                  <c:v>45937</c:v>
                </c:pt>
                <c:pt idx="132">
                  <c:v>45938</c:v>
                </c:pt>
                <c:pt idx="133">
                  <c:v>45939</c:v>
                </c:pt>
                <c:pt idx="134">
                  <c:v>45940</c:v>
                </c:pt>
                <c:pt idx="135">
                  <c:v>45943</c:v>
                </c:pt>
                <c:pt idx="136">
                  <c:v>45944</c:v>
                </c:pt>
                <c:pt idx="137">
                  <c:v>45945</c:v>
                </c:pt>
                <c:pt idx="138">
                  <c:v>45946</c:v>
                </c:pt>
                <c:pt idx="139">
                  <c:v>45947</c:v>
                </c:pt>
                <c:pt idx="140">
                  <c:v>45950</c:v>
                </c:pt>
                <c:pt idx="141">
                  <c:v>45951</c:v>
                </c:pt>
                <c:pt idx="142">
                  <c:v>45952</c:v>
                </c:pt>
                <c:pt idx="143">
                  <c:v>45953</c:v>
                </c:pt>
                <c:pt idx="144">
                  <c:v>45954</c:v>
                </c:pt>
                <c:pt idx="145">
                  <c:v>45957</c:v>
                </c:pt>
                <c:pt idx="146">
                  <c:v>45958</c:v>
                </c:pt>
                <c:pt idx="147">
                  <c:v>45959</c:v>
                </c:pt>
                <c:pt idx="148">
                  <c:v>45960</c:v>
                </c:pt>
                <c:pt idx="149">
                  <c:v>45961</c:v>
                </c:pt>
                <c:pt idx="150">
                  <c:v>45964</c:v>
                </c:pt>
                <c:pt idx="151">
                  <c:v>45965</c:v>
                </c:pt>
                <c:pt idx="152">
                  <c:v>45966</c:v>
                </c:pt>
                <c:pt idx="153">
                  <c:v>45967</c:v>
                </c:pt>
                <c:pt idx="154">
                  <c:v>45968</c:v>
                </c:pt>
                <c:pt idx="155">
                  <c:v>45971</c:v>
                </c:pt>
                <c:pt idx="156">
                  <c:v>45972</c:v>
                </c:pt>
                <c:pt idx="157">
                  <c:v>45973</c:v>
                </c:pt>
                <c:pt idx="158">
                  <c:v>45974</c:v>
                </c:pt>
                <c:pt idx="159">
                  <c:v>45975</c:v>
                </c:pt>
                <c:pt idx="160">
                  <c:v>45978</c:v>
                </c:pt>
                <c:pt idx="161">
                  <c:v>45979</c:v>
                </c:pt>
                <c:pt idx="162">
                  <c:v>45980</c:v>
                </c:pt>
                <c:pt idx="163">
                  <c:v>45981</c:v>
                </c:pt>
                <c:pt idx="164">
                  <c:v>45982</c:v>
                </c:pt>
                <c:pt idx="165">
                  <c:v>45985</c:v>
                </c:pt>
                <c:pt idx="166">
                  <c:v>45986</c:v>
                </c:pt>
                <c:pt idx="167">
                  <c:v>45987</c:v>
                </c:pt>
                <c:pt idx="168">
                  <c:v>45989</c:v>
                </c:pt>
                <c:pt idx="169">
                  <c:v>45992</c:v>
                </c:pt>
                <c:pt idx="170">
                  <c:v>45993</c:v>
                </c:pt>
                <c:pt idx="171">
                  <c:v>45994</c:v>
                </c:pt>
                <c:pt idx="172">
                  <c:v>45995</c:v>
                </c:pt>
                <c:pt idx="173">
                  <c:v>45996</c:v>
                </c:pt>
                <c:pt idx="174">
                  <c:v>45999</c:v>
                </c:pt>
                <c:pt idx="175">
                  <c:v>46000</c:v>
                </c:pt>
                <c:pt idx="176">
                  <c:v>46001</c:v>
                </c:pt>
                <c:pt idx="177">
                  <c:v>46002</c:v>
                </c:pt>
                <c:pt idx="178">
                  <c:v>46003</c:v>
                </c:pt>
                <c:pt idx="179">
                  <c:v>46006</c:v>
                </c:pt>
                <c:pt idx="180">
                  <c:v>46007</c:v>
                </c:pt>
                <c:pt idx="181">
                  <c:v>46008</c:v>
                </c:pt>
                <c:pt idx="182">
                  <c:v>46009</c:v>
                </c:pt>
                <c:pt idx="183">
                  <c:v>46010</c:v>
                </c:pt>
                <c:pt idx="184">
                  <c:v>46013</c:v>
                </c:pt>
                <c:pt idx="185">
                  <c:v>46014</c:v>
                </c:pt>
                <c:pt idx="186">
                  <c:v>46015</c:v>
                </c:pt>
                <c:pt idx="187">
                  <c:v>46017</c:v>
                </c:pt>
                <c:pt idx="188">
                  <c:v>46020</c:v>
                </c:pt>
                <c:pt idx="189">
                  <c:v>46021</c:v>
                </c:pt>
                <c:pt idx="190">
                  <c:v>46022</c:v>
                </c:pt>
                <c:pt idx="191">
                  <c:v>46024</c:v>
                </c:pt>
                <c:pt idx="192">
                  <c:v>46027</c:v>
                </c:pt>
                <c:pt idx="193">
                  <c:v>46028</c:v>
                </c:pt>
                <c:pt idx="194">
                  <c:v>46029</c:v>
                </c:pt>
                <c:pt idx="195">
                  <c:v>46030</c:v>
                </c:pt>
                <c:pt idx="196">
                  <c:v>46031</c:v>
                </c:pt>
                <c:pt idx="197">
                  <c:v>46034</c:v>
                </c:pt>
                <c:pt idx="198">
                  <c:v>46035</c:v>
                </c:pt>
                <c:pt idx="199">
                  <c:v>46036</c:v>
                </c:pt>
                <c:pt idx="200">
                  <c:v>46037</c:v>
                </c:pt>
                <c:pt idx="201">
                  <c:v>46038</c:v>
                </c:pt>
                <c:pt idx="202">
                  <c:v>46042</c:v>
                </c:pt>
                <c:pt idx="203">
                  <c:v>46043</c:v>
                </c:pt>
                <c:pt idx="204">
                  <c:v>46044</c:v>
                </c:pt>
                <c:pt idx="205">
                  <c:v>46045</c:v>
                </c:pt>
                <c:pt idx="206">
                  <c:v>46048</c:v>
                </c:pt>
                <c:pt idx="207">
                  <c:v>46049</c:v>
                </c:pt>
                <c:pt idx="208">
                  <c:v>46050</c:v>
                </c:pt>
                <c:pt idx="209">
                  <c:v>46051</c:v>
                </c:pt>
                <c:pt idx="210">
                  <c:v>46052</c:v>
                </c:pt>
                <c:pt idx="211">
                  <c:v>46055</c:v>
                </c:pt>
                <c:pt idx="212">
                  <c:v>46056</c:v>
                </c:pt>
                <c:pt idx="213">
                  <c:v>46057</c:v>
                </c:pt>
                <c:pt idx="214">
                  <c:v>46058</c:v>
                </c:pt>
                <c:pt idx="215">
                  <c:v>46059</c:v>
                </c:pt>
                <c:pt idx="216">
                  <c:v>46062</c:v>
                </c:pt>
                <c:pt idx="217">
                  <c:v>46063</c:v>
                </c:pt>
                <c:pt idx="218">
                  <c:v>46064</c:v>
                </c:pt>
                <c:pt idx="219">
                  <c:v>46065</c:v>
                </c:pt>
                <c:pt idx="220">
                  <c:v>46066</c:v>
                </c:pt>
                <c:pt idx="221">
                  <c:v>46070</c:v>
                </c:pt>
                <c:pt idx="222">
                  <c:v>46071</c:v>
                </c:pt>
                <c:pt idx="223">
                  <c:v>46072</c:v>
                </c:pt>
                <c:pt idx="224">
                  <c:v>46073</c:v>
                </c:pt>
                <c:pt idx="225">
                  <c:v>46076</c:v>
                </c:pt>
                <c:pt idx="226">
                  <c:v>46077</c:v>
                </c:pt>
                <c:pt idx="227">
                  <c:v>46078</c:v>
                </c:pt>
                <c:pt idx="228">
                  <c:v>46079</c:v>
                </c:pt>
                <c:pt idx="229">
                  <c:v>46080</c:v>
                </c:pt>
                <c:pt idx="230">
                  <c:v>46083</c:v>
                </c:pt>
                <c:pt idx="231">
                  <c:v>46084</c:v>
                </c:pt>
                <c:pt idx="232">
                  <c:v>46085</c:v>
                </c:pt>
                <c:pt idx="233">
                  <c:v>46086</c:v>
                </c:pt>
                <c:pt idx="234">
                  <c:v>46087</c:v>
                </c:pt>
                <c:pt idx="235">
                  <c:v>46090</c:v>
                </c:pt>
                <c:pt idx="236">
                  <c:v>46091</c:v>
                </c:pt>
                <c:pt idx="237">
                  <c:v>46092</c:v>
                </c:pt>
                <c:pt idx="238">
                  <c:v>46093</c:v>
                </c:pt>
                <c:pt idx="239">
                  <c:v>46094</c:v>
                </c:pt>
                <c:pt idx="240">
                  <c:v>46097</c:v>
                </c:pt>
                <c:pt idx="241">
                  <c:v>46098</c:v>
                </c:pt>
                <c:pt idx="242">
                  <c:v>46099</c:v>
                </c:pt>
                <c:pt idx="243">
                  <c:v>46100</c:v>
                </c:pt>
                <c:pt idx="244">
                  <c:v>46101</c:v>
                </c:pt>
                <c:pt idx="245">
                  <c:v>46104</c:v>
                </c:pt>
                <c:pt idx="246">
                  <c:v>46105</c:v>
                </c:pt>
                <c:pt idx="247">
                  <c:v>46106</c:v>
                </c:pt>
                <c:pt idx="248">
                  <c:v>46107</c:v>
                </c:pt>
                <c:pt idx="249">
                  <c:v>46108</c:v>
                </c:pt>
                <c:pt idx="250">
                  <c:v>46111</c:v>
                </c:pt>
                <c:pt idx="251">
                  <c:v>46112</c:v>
                </c:pt>
              </c:numCache>
            </c:numRef>
          </c:cat>
          <c:val>
            <c:numRef>
              <c:f>'SP5'!$D$2:$D$256</c:f>
              <c:numCache>
                <c:formatCode>_(* #,##0.00_);_(* \(#,##0.00\);_(* "-"??_);_(@_)</c:formatCode>
                <c:ptCount val="255"/>
                <c:pt idx="0">
                  <c:v>5760.2236999999996</c:v>
                </c:pt>
                <c:pt idx="1">
                  <c:v>5761.2839000000004</c:v>
                </c:pt>
                <c:pt idx="2">
                  <c:v>5762.4700999999995</c:v>
                </c:pt>
                <c:pt idx="3">
                  <c:v>5762.2947000000004</c:v>
                </c:pt>
                <c:pt idx="4">
                  <c:v>5760.2988999999998</c:v>
                </c:pt>
                <c:pt idx="5">
                  <c:v>5758.1750000000002</c:v>
                </c:pt>
                <c:pt idx="6">
                  <c:v>5755.723</c:v>
                </c:pt>
                <c:pt idx="7">
                  <c:v>5755.6844000000001</c:v>
                </c:pt>
                <c:pt idx="8">
                  <c:v>5754.7852999999996</c:v>
                </c:pt>
                <c:pt idx="9">
                  <c:v>5754.2556000000004</c:v>
                </c:pt>
                <c:pt idx="10">
                  <c:v>5753.8959000000004</c:v>
                </c:pt>
                <c:pt idx="11">
                  <c:v>5753.4647000000004</c:v>
                </c:pt>
                <c:pt idx="12">
                  <c:v>5752.5407999999998</c:v>
                </c:pt>
                <c:pt idx="13">
                  <c:v>5751.5789000000004</c:v>
                </c:pt>
                <c:pt idx="14">
                  <c:v>5749.8248999999996</c:v>
                </c:pt>
                <c:pt idx="15">
                  <c:v>5748.5785999999998</c:v>
                </c:pt>
                <c:pt idx="16">
                  <c:v>5747.6219000000001</c:v>
                </c:pt>
                <c:pt idx="17">
                  <c:v>5747.1815999999999</c:v>
                </c:pt>
                <c:pt idx="18">
                  <c:v>5746.9227000000001</c:v>
                </c:pt>
                <c:pt idx="19">
                  <c:v>5746.3968000000004</c:v>
                </c:pt>
                <c:pt idx="20">
                  <c:v>5746.2781999999997</c:v>
                </c:pt>
                <c:pt idx="21">
                  <c:v>5746.0468000000001</c:v>
                </c:pt>
                <c:pt idx="22">
                  <c:v>5745.9115000000002</c:v>
                </c:pt>
                <c:pt idx="23">
                  <c:v>5746.0087999999996</c:v>
                </c:pt>
                <c:pt idx="24">
                  <c:v>5746.3194000000003</c:v>
                </c:pt>
                <c:pt idx="25">
                  <c:v>5746.6310000000003</c:v>
                </c:pt>
                <c:pt idx="26">
                  <c:v>5747.2623999999996</c:v>
                </c:pt>
                <c:pt idx="27">
                  <c:v>5747.76</c:v>
                </c:pt>
                <c:pt idx="28">
                  <c:v>5748.2808000000005</c:v>
                </c:pt>
                <c:pt idx="29">
                  <c:v>5750.3661000000002</c:v>
                </c:pt>
                <c:pt idx="30">
                  <c:v>5752.8028000000004</c:v>
                </c:pt>
                <c:pt idx="31">
                  <c:v>5754.9701999999997</c:v>
                </c:pt>
                <c:pt idx="32">
                  <c:v>5757.2371999999996</c:v>
                </c:pt>
                <c:pt idx="33">
                  <c:v>5759.8468000000003</c:v>
                </c:pt>
                <c:pt idx="34">
                  <c:v>5762.0532999999996</c:v>
                </c:pt>
                <c:pt idx="35">
                  <c:v>5764.5222000000003</c:v>
                </c:pt>
                <c:pt idx="36">
                  <c:v>5767.0124999999998</c:v>
                </c:pt>
                <c:pt idx="37">
                  <c:v>5770.2909</c:v>
                </c:pt>
                <c:pt idx="38">
                  <c:v>5773.1048000000001</c:v>
                </c:pt>
                <c:pt idx="39">
                  <c:v>5776.7150000000001</c:v>
                </c:pt>
                <c:pt idx="40">
                  <c:v>5779.5612000000001</c:v>
                </c:pt>
                <c:pt idx="41">
                  <c:v>5782.4013000000004</c:v>
                </c:pt>
                <c:pt idx="42">
                  <c:v>5785.2377999999999</c:v>
                </c:pt>
                <c:pt idx="43">
                  <c:v>5787.7452999999996</c:v>
                </c:pt>
                <c:pt idx="44">
                  <c:v>5790.3211000000001</c:v>
                </c:pt>
                <c:pt idx="45">
                  <c:v>5792.4591</c:v>
                </c:pt>
                <c:pt idx="46">
                  <c:v>5794.3842999999997</c:v>
                </c:pt>
                <c:pt idx="47">
                  <c:v>5796.3449000000001</c:v>
                </c:pt>
                <c:pt idx="48">
                  <c:v>5798.3887000000004</c:v>
                </c:pt>
                <c:pt idx="49">
                  <c:v>5800.4784</c:v>
                </c:pt>
                <c:pt idx="50">
                  <c:v>5802.7363999999998</c:v>
                </c:pt>
                <c:pt idx="51">
                  <c:v>5804.7897000000003</c:v>
                </c:pt>
                <c:pt idx="52">
                  <c:v>5806.5902999999998</c:v>
                </c:pt>
                <c:pt idx="53">
                  <c:v>5808.6268</c:v>
                </c:pt>
                <c:pt idx="54">
                  <c:v>5810.5794999999998</c:v>
                </c:pt>
                <c:pt idx="55">
                  <c:v>5812.5240000000003</c:v>
                </c:pt>
                <c:pt idx="56">
                  <c:v>5814.1212999999998</c:v>
                </c:pt>
                <c:pt idx="57">
                  <c:v>5816.6025</c:v>
                </c:pt>
                <c:pt idx="58">
                  <c:v>5819.4629999999997</c:v>
                </c:pt>
                <c:pt idx="59">
                  <c:v>5822.4067999999997</c:v>
                </c:pt>
                <c:pt idx="60">
                  <c:v>5826.0698000000002</c:v>
                </c:pt>
                <c:pt idx="61">
                  <c:v>5829.5798999999997</c:v>
                </c:pt>
                <c:pt idx="62">
                  <c:v>5833.1270999999997</c:v>
                </c:pt>
                <c:pt idx="63">
                  <c:v>5836.3464000000004</c:v>
                </c:pt>
                <c:pt idx="64">
                  <c:v>5839.5047000000004</c:v>
                </c:pt>
                <c:pt idx="65">
                  <c:v>5842.7713999999996</c:v>
                </c:pt>
                <c:pt idx="66">
                  <c:v>5845.7557999999999</c:v>
                </c:pt>
                <c:pt idx="67">
                  <c:v>5848.7105000000001</c:v>
                </c:pt>
                <c:pt idx="68">
                  <c:v>5851.9355999999998</c:v>
                </c:pt>
                <c:pt idx="69">
                  <c:v>5854.7696999999998</c:v>
                </c:pt>
                <c:pt idx="70">
                  <c:v>5857.5555999999997</c:v>
                </c:pt>
                <c:pt idx="71">
                  <c:v>5860.3055999999997</c:v>
                </c:pt>
                <c:pt idx="72">
                  <c:v>5862.8598000000002</c:v>
                </c:pt>
                <c:pt idx="73">
                  <c:v>5865.5668999999998</c:v>
                </c:pt>
                <c:pt idx="74">
                  <c:v>5868.3269</c:v>
                </c:pt>
                <c:pt idx="75">
                  <c:v>5871.12</c:v>
                </c:pt>
                <c:pt idx="76">
                  <c:v>5873.8355000000001</c:v>
                </c:pt>
                <c:pt idx="77">
                  <c:v>5876.8398999999999</c:v>
                </c:pt>
                <c:pt idx="78">
                  <c:v>5880.0868</c:v>
                </c:pt>
                <c:pt idx="79">
                  <c:v>5883.4038</c:v>
                </c:pt>
                <c:pt idx="80">
                  <c:v>5886.5916999999999</c:v>
                </c:pt>
                <c:pt idx="81">
                  <c:v>5890.0608000000002</c:v>
                </c:pt>
                <c:pt idx="82">
                  <c:v>5893.1593999999996</c:v>
                </c:pt>
                <c:pt idx="83">
                  <c:v>5896.0137000000004</c:v>
                </c:pt>
                <c:pt idx="84">
                  <c:v>5898.8104999999996</c:v>
                </c:pt>
                <c:pt idx="85">
                  <c:v>5900.9252999999999</c:v>
                </c:pt>
                <c:pt idx="86">
                  <c:v>5903.2758000000003</c:v>
                </c:pt>
                <c:pt idx="87">
                  <c:v>5905.6953999999996</c:v>
                </c:pt>
                <c:pt idx="88">
                  <c:v>5908.2084000000004</c:v>
                </c:pt>
                <c:pt idx="89">
                  <c:v>5910.701</c:v>
                </c:pt>
                <c:pt idx="90">
                  <c:v>5913.3248999999996</c:v>
                </c:pt>
                <c:pt idx="91">
                  <c:v>5915.9222</c:v>
                </c:pt>
                <c:pt idx="92">
                  <c:v>5918.8950000000004</c:v>
                </c:pt>
                <c:pt idx="93">
                  <c:v>5922.2407999999996</c:v>
                </c:pt>
                <c:pt idx="94">
                  <c:v>5925.5342000000001</c:v>
                </c:pt>
                <c:pt idx="95">
                  <c:v>5928.7425999999996</c:v>
                </c:pt>
                <c:pt idx="96">
                  <c:v>5931.8707999999997</c:v>
                </c:pt>
                <c:pt idx="97">
                  <c:v>5934.7631000000001</c:v>
                </c:pt>
                <c:pt idx="98">
                  <c:v>5937.6736000000001</c:v>
                </c:pt>
                <c:pt idx="99">
                  <c:v>5940.9971999999998</c:v>
                </c:pt>
                <c:pt idx="100">
                  <c:v>5944.6877999999997</c:v>
                </c:pt>
                <c:pt idx="101">
                  <c:v>5948.3209999999999</c:v>
                </c:pt>
                <c:pt idx="102">
                  <c:v>5951.7368999999999</c:v>
                </c:pt>
                <c:pt idx="103">
                  <c:v>5954.4987000000001</c:v>
                </c:pt>
                <c:pt idx="104">
                  <c:v>5957.1423999999997</c:v>
                </c:pt>
                <c:pt idx="105">
                  <c:v>5959.4660999999996</c:v>
                </c:pt>
                <c:pt idx="106">
                  <c:v>5961.5370000000003</c:v>
                </c:pt>
                <c:pt idx="107">
                  <c:v>5963.8584000000001</c:v>
                </c:pt>
                <c:pt idx="108">
                  <c:v>5966.4418999999998</c:v>
                </c:pt>
                <c:pt idx="109">
                  <c:v>5969.1035000000002</c:v>
                </c:pt>
                <c:pt idx="110">
                  <c:v>5972.2262000000001</c:v>
                </c:pt>
                <c:pt idx="111">
                  <c:v>5975.3212000000003</c:v>
                </c:pt>
                <c:pt idx="112">
                  <c:v>5978.3964999999998</c:v>
                </c:pt>
                <c:pt idx="113">
                  <c:v>5981.7483000000002</c:v>
                </c:pt>
                <c:pt idx="114">
                  <c:v>5984.9261999999999</c:v>
                </c:pt>
                <c:pt idx="115">
                  <c:v>5988.1558000000005</c:v>
                </c:pt>
                <c:pt idx="116">
                  <c:v>5991.2528000000002</c:v>
                </c:pt>
                <c:pt idx="117">
                  <c:v>5994.1463999999996</c:v>
                </c:pt>
                <c:pt idx="118">
                  <c:v>5997.3125</c:v>
                </c:pt>
                <c:pt idx="119">
                  <c:v>6000.4723999999997</c:v>
                </c:pt>
                <c:pt idx="120">
                  <c:v>6003.7053999999998</c:v>
                </c:pt>
                <c:pt idx="121">
                  <c:v>6006.7406000000001</c:v>
                </c:pt>
                <c:pt idx="122">
                  <c:v>6009.4980999999998</c:v>
                </c:pt>
                <c:pt idx="123">
                  <c:v>6012.1460999999999</c:v>
                </c:pt>
                <c:pt idx="124">
                  <c:v>6014.9132</c:v>
                </c:pt>
                <c:pt idx="125">
                  <c:v>6017.9549999999999</c:v>
                </c:pt>
                <c:pt idx="126">
                  <c:v>6021.2227999999996</c:v>
                </c:pt>
                <c:pt idx="127">
                  <c:v>6024.3577999999998</c:v>
                </c:pt>
                <c:pt idx="128">
                  <c:v>6027.6782999999996</c:v>
                </c:pt>
                <c:pt idx="129">
                  <c:v>6031.0018</c:v>
                </c:pt>
                <c:pt idx="130">
                  <c:v>6034.3328000000001</c:v>
                </c:pt>
                <c:pt idx="131">
                  <c:v>6037.6526999999996</c:v>
                </c:pt>
                <c:pt idx="132">
                  <c:v>6042.0604999999996</c:v>
                </c:pt>
                <c:pt idx="133">
                  <c:v>6046.4007000000001</c:v>
                </c:pt>
                <c:pt idx="134">
                  <c:v>6049.509</c:v>
                </c:pt>
                <c:pt idx="135">
                  <c:v>6052.9121999999998</c:v>
                </c:pt>
                <c:pt idx="136">
                  <c:v>6055.9336000000003</c:v>
                </c:pt>
                <c:pt idx="137">
                  <c:v>6059.1009000000004</c:v>
                </c:pt>
                <c:pt idx="138">
                  <c:v>6062.3921</c:v>
                </c:pt>
                <c:pt idx="139">
                  <c:v>6066.1774999999998</c:v>
                </c:pt>
                <c:pt idx="140">
                  <c:v>6070.4449999999997</c:v>
                </c:pt>
                <c:pt idx="141">
                  <c:v>6074.7790000000005</c:v>
                </c:pt>
                <c:pt idx="142">
                  <c:v>6078.5636000000004</c:v>
                </c:pt>
                <c:pt idx="143">
                  <c:v>6082.3788999999997</c:v>
                </c:pt>
                <c:pt idx="144">
                  <c:v>6086.7921999999999</c:v>
                </c:pt>
                <c:pt idx="145">
                  <c:v>6091.5767999999998</c:v>
                </c:pt>
                <c:pt idx="146">
                  <c:v>6096.8959999999997</c:v>
                </c:pt>
                <c:pt idx="147">
                  <c:v>6102.1678000000002</c:v>
                </c:pt>
                <c:pt idx="148">
                  <c:v>6107.0649999999996</c:v>
                </c:pt>
                <c:pt idx="149">
                  <c:v>6111.5164000000004</c:v>
                </c:pt>
                <c:pt idx="150">
                  <c:v>6116.0896000000002</c:v>
                </c:pt>
                <c:pt idx="151">
                  <c:v>6119.9639999999999</c:v>
                </c:pt>
                <c:pt idx="152">
                  <c:v>6123.6992</c:v>
                </c:pt>
                <c:pt idx="153">
                  <c:v>6126.8689999999997</c:v>
                </c:pt>
                <c:pt idx="154">
                  <c:v>6129.9193999999998</c:v>
                </c:pt>
                <c:pt idx="155">
                  <c:v>6133.5753999999997</c:v>
                </c:pt>
                <c:pt idx="156">
                  <c:v>6137.7470999999996</c:v>
                </c:pt>
                <c:pt idx="157">
                  <c:v>6141.6630999999998</c:v>
                </c:pt>
                <c:pt idx="158">
                  <c:v>6145.1540000000005</c:v>
                </c:pt>
                <c:pt idx="159">
                  <c:v>6148.4687000000004</c:v>
                </c:pt>
                <c:pt idx="160">
                  <c:v>6151.6280999999999</c:v>
                </c:pt>
                <c:pt idx="161">
                  <c:v>6154.7419</c:v>
                </c:pt>
                <c:pt idx="162">
                  <c:v>6157.7632999999996</c:v>
                </c:pt>
                <c:pt idx="163">
                  <c:v>6160.1496999999999</c:v>
                </c:pt>
                <c:pt idx="164">
                  <c:v>6162.7467999999999</c:v>
                </c:pt>
                <c:pt idx="165">
                  <c:v>6166.1423999999997</c:v>
                </c:pt>
                <c:pt idx="166">
                  <c:v>6169.6396000000004</c:v>
                </c:pt>
                <c:pt idx="167">
                  <c:v>6173.3600999999999</c:v>
                </c:pt>
                <c:pt idx="168">
                  <c:v>6177.3456999999999</c:v>
                </c:pt>
                <c:pt idx="169">
                  <c:v>6180.8334999999997</c:v>
                </c:pt>
                <c:pt idx="170">
                  <c:v>6184.4071999999996</c:v>
                </c:pt>
                <c:pt idx="171">
                  <c:v>6188.0078999999996</c:v>
                </c:pt>
                <c:pt idx="172">
                  <c:v>6191.5726999999997</c:v>
                </c:pt>
                <c:pt idx="173">
                  <c:v>6195.3371999999999</c:v>
                </c:pt>
                <c:pt idx="174">
                  <c:v>6199.5041000000001</c:v>
                </c:pt>
                <c:pt idx="175">
                  <c:v>6203.7903999999999</c:v>
                </c:pt>
                <c:pt idx="176">
                  <c:v>6208.4475000000002</c:v>
                </c:pt>
                <c:pt idx="177">
                  <c:v>6213.1722</c:v>
                </c:pt>
                <c:pt idx="178">
                  <c:v>6218.0014000000001</c:v>
                </c:pt>
                <c:pt idx="179">
                  <c:v>6222.3113999999996</c:v>
                </c:pt>
                <c:pt idx="180">
                  <c:v>6227.0640999999996</c:v>
                </c:pt>
                <c:pt idx="181">
                  <c:v>6231.7804999999998</c:v>
                </c:pt>
                <c:pt idx="182">
                  <c:v>6236.4411</c:v>
                </c:pt>
                <c:pt idx="183">
                  <c:v>6241.9210000000003</c:v>
                </c:pt>
                <c:pt idx="184">
                  <c:v>6247.4624999999996</c:v>
                </c:pt>
                <c:pt idx="185">
                  <c:v>6253.9386000000004</c:v>
                </c:pt>
                <c:pt idx="186">
                  <c:v>6260.7385000000004</c:v>
                </c:pt>
                <c:pt idx="187">
                  <c:v>6267.3917000000001</c:v>
                </c:pt>
                <c:pt idx="188">
                  <c:v>6274.3128999999999</c:v>
                </c:pt>
                <c:pt idx="189">
                  <c:v>6280.5994000000001</c:v>
                </c:pt>
                <c:pt idx="190">
                  <c:v>6286.4512999999997</c:v>
                </c:pt>
                <c:pt idx="191">
                  <c:v>6292.6702999999998</c:v>
                </c:pt>
                <c:pt idx="192">
                  <c:v>6298.8041999999996</c:v>
                </c:pt>
                <c:pt idx="193">
                  <c:v>6305.2138000000004</c:v>
                </c:pt>
                <c:pt idx="194">
                  <c:v>6311.4805999999999</c:v>
                </c:pt>
                <c:pt idx="195">
                  <c:v>6317.2501000000002</c:v>
                </c:pt>
                <c:pt idx="196">
                  <c:v>6323.1981999999998</c:v>
                </c:pt>
                <c:pt idx="197">
                  <c:v>6329.5236000000004</c:v>
                </c:pt>
                <c:pt idx="198">
                  <c:v>6335.8756999999996</c:v>
                </c:pt>
                <c:pt idx="199">
                  <c:v>6342.6039000000001</c:v>
                </c:pt>
                <c:pt idx="200">
                  <c:v>6349.2669999999998</c:v>
                </c:pt>
                <c:pt idx="201">
                  <c:v>6355.8017</c:v>
                </c:pt>
                <c:pt idx="202">
                  <c:v>6361.4312</c:v>
                </c:pt>
                <c:pt idx="203">
                  <c:v>6368.8266999999996</c:v>
                </c:pt>
                <c:pt idx="204">
                  <c:v>6378.0230000000001</c:v>
                </c:pt>
                <c:pt idx="205">
                  <c:v>6387.2898999999998</c:v>
                </c:pt>
                <c:pt idx="206">
                  <c:v>6397.1271999999999</c:v>
                </c:pt>
                <c:pt idx="207">
                  <c:v>6404.7357000000002</c:v>
                </c:pt>
                <c:pt idx="208">
                  <c:v>6413.2855</c:v>
                </c:pt>
                <c:pt idx="209">
                  <c:v>6421.3137999999999</c:v>
                </c:pt>
                <c:pt idx="210">
                  <c:v>6428.9790999999996</c:v>
                </c:pt>
                <c:pt idx="211">
                  <c:v>6436.8780999999999</c:v>
                </c:pt>
                <c:pt idx="212">
                  <c:v>6445.0887000000002</c:v>
                </c:pt>
                <c:pt idx="213">
                  <c:v>6453.0888000000004</c:v>
                </c:pt>
                <c:pt idx="214">
                  <c:v>6461.2897000000003</c:v>
                </c:pt>
                <c:pt idx="215">
                  <c:v>6469.5123999999996</c:v>
                </c:pt>
                <c:pt idx="216">
                  <c:v>6477.4571999999998</c:v>
                </c:pt>
                <c:pt idx="217">
                  <c:v>6484.7424000000001</c:v>
                </c:pt>
                <c:pt idx="218">
                  <c:v>6491.8236999999999</c:v>
                </c:pt>
                <c:pt idx="219">
                  <c:v>6498.3437999999996</c:v>
                </c:pt>
                <c:pt idx="220">
                  <c:v>6504.7205000000004</c:v>
                </c:pt>
                <c:pt idx="221">
                  <c:v>6511.0913</c:v>
                </c:pt>
                <c:pt idx="222">
                  <c:v>6517.4772000000003</c:v>
                </c:pt>
                <c:pt idx="223">
                  <c:v>6523.3532999999998</c:v>
                </c:pt>
                <c:pt idx="224">
                  <c:v>6529.6489000000001</c:v>
                </c:pt>
                <c:pt idx="225">
                  <c:v>6535.8031000000001</c:v>
                </c:pt>
                <c:pt idx="226">
                  <c:v>6542.0971</c:v>
                </c:pt>
                <c:pt idx="227">
                  <c:v>6548.5079999999998</c:v>
                </c:pt>
                <c:pt idx="228">
                  <c:v>6554.7528000000002</c:v>
                </c:pt>
                <c:pt idx="229">
                  <c:v>6559.9261999999999</c:v>
                </c:pt>
                <c:pt idx="230">
                  <c:v>6564.9016000000001</c:v>
                </c:pt>
                <c:pt idx="231">
                  <c:v>6569.5218000000004</c:v>
                </c:pt>
                <c:pt idx="232">
                  <c:v>6574.2847000000002</c:v>
                </c:pt>
                <c:pt idx="233">
                  <c:v>6578.6463000000003</c:v>
                </c:pt>
                <c:pt idx="234">
                  <c:v>6582.5284000000001</c:v>
                </c:pt>
                <c:pt idx="235">
                  <c:v>6586.8060999999998</c:v>
                </c:pt>
                <c:pt idx="236">
                  <c:v>6591.4903999999997</c:v>
                </c:pt>
                <c:pt idx="237">
                  <c:v>6596.1593999999996</c:v>
                </c:pt>
                <c:pt idx="238">
                  <c:v>6600.5083999999997</c:v>
                </c:pt>
                <c:pt idx="239">
                  <c:v>6604.0617000000002</c:v>
                </c:pt>
                <c:pt idx="240">
                  <c:v>6608.1157999999996</c:v>
                </c:pt>
                <c:pt idx="241">
                  <c:v>6612.1354000000001</c:v>
                </c:pt>
                <c:pt idx="242">
                  <c:v>6615.7004999999999</c:v>
                </c:pt>
                <c:pt idx="243">
                  <c:v>6619.0532000000003</c:v>
                </c:pt>
                <c:pt idx="244">
                  <c:v>6621.7338</c:v>
                </c:pt>
                <c:pt idx="245">
                  <c:v>6624.7847000000002</c:v>
                </c:pt>
                <c:pt idx="246">
                  <c:v>6627.8701000000001</c:v>
                </c:pt>
                <c:pt idx="247">
                  <c:v>6630.8278</c:v>
                </c:pt>
                <c:pt idx="248">
                  <c:v>6633.1841999999997</c:v>
                </c:pt>
                <c:pt idx="249">
                  <c:v>6634.8343999999997</c:v>
                </c:pt>
                <c:pt idx="250">
                  <c:v>6636.4417999999996</c:v>
                </c:pt>
                <c:pt idx="251">
                  <c:v>6638.8581000000004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F322-4DAA-8970-13E583CC53D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097906832"/>
        <c:axId val="2097911152"/>
      </c:lineChart>
      <c:dateAx>
        <c:axId val="2097906832"/>
        <c:scaling>
          <c:orientation val="minMax"/>
        </c:scaling>
        <c:delete val="0"/>
        <c:axPos val="b"/>
        <c:numFmt formatCode="m/d/yyyy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097911152"/>
        <c:crosses val="autoZero"/>
        <c:auto val="1"/>
        <c:lblOffset val="100"/>
        <c:baseTimeUnit val="days"/>
      </c:dateAx>
      <c:valAx>
        <c:axId val="2097911152"/>
        <c:scaling>
          <c:orientation val="minMax"/>
          <c:min val="475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097906832"/>
        <c:crosses val="autoZero"/>
        <c:crossBetween val="between"/>
        <c:majorUnit val="250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000" b="1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pPr>
            <a:r>
              <a:rPr lang="en-US" sz="2000" b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Relative Performance - SPX &amp; SPW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1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defRPr>
          </a:pPr>
          <a:endParaRPr lang="en-US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'SPX v SPW Perf'!$B$1</c:f>
              <c:strCache>
                <c:ptCount val="1"/>
                <c:pt idx="0">
                  <c:v> S&amp;P 500  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'SPX v SPW Perf'!$A$2:$A$253</c:f>
              <c:numCache>
                <c:formatCode>m/d/yyyy</c:formatCode>
                <c:ptCount val="252"/>
                <c:pt idx="0">
                  <c:v>45747</c:v>
                </c:pt>
                <c:pt idx="1">
                  <c:v>45748</c:v>
                </c:pt>
                <c:pt idx="2">
                  <c:v>45749</c:v>
                </c:pt>
                <c:pt idx="3">
                  <c:v>45750</c:v>
                </c:pt>
                <c:pt idx="4">
                  <c:v>45751</c:v>
                </c:pt>
                <c:pt idx="5">
                  <c:v>45754</c:v>
                </c:pt>
                <c:pt idx="6">
                  <c:v>45755</c:v>
                </c:pt>
                <c:pt idx="7">
                  <c:v>45756</c:v>
                </c:pt>
                <c:pt idx="8">
                  <c:v>45757</c:v>
                </c:pt>
                <c:pt idx="9">
                  <c:v>45758</c:v>
                </c:pt>
                <c:pt idx="10">
                  <c:v>45761</c:v>
                </c:pt>
                <c:pt idx="11">
                  <c:v>45762</c:v>
                </c:pt>
                <c:pt idx="12">
                  <c:v>45763</c:v>
                </c:pt>
                <c:pt idx="13">
                  <c:v>45764</c:v>
                </c:pt>
                <c:pt idx="14">
                  <c:v>45768</c:v>
                </c:pt>
                <c:pt idx="15">
                  <c:v>45769</c:v>
                </c:pt>
                <c:pt idx="16">
                  <c:v>45770</c:v>
                </c:pt>
                <c:pt idx="17">
                  <c:v>45771</c:v>
                </c:pt>
                <c:pt idx="18">
                  <c:v>45772</c:v>
                </c:pt>
                <c:pt idx="19">
                  <c:v>45775</c:v>
                </c:pt>
                <c:pt idx="20">
                  <c:v>45776</c:v>
                </c:pt>
                <c:pt idx="21">
                  <c:v>45777</c:v>
                </c:pt>
                <c:pt idx="22">
                  <c:v>45778</c:v>
                </c:pt>
                <c:pt idx="23">
                  <c:v>45779</c:v>
                </c:pt>
                <c:pt idx="24">
                  <c:v>45782</c:v>
                </c:pt>
                <c:pt idx="25">
                  <c:v>45783</c:v>
                </c:pt>
                <c:pt idx="26">
                  <c:v>45784</c:v>
                </c:pt>
                <c:pt idx="27">
                  <c:v>45785</c:v>
                </c:pt>
                <c:pt idx="28">
                  <c:v>45786</c:v>
                </c:pt>
                <c:pt idx="29">
                  <c:v>45789</c:v>
                </c:pt>
                <c:pt idx="30">
                  <c:v>45790</c:v>
                </c:pt>
                <c:pt idx="31">
                  <c:v>45791</c:v>
                </c:pt>
                <c:pt idx="32">
                  <c:v>45792</c:v>
                </c:pt>
                <c:pt idx="33">
                  <c:v>45793</c:v>
                </c:pt>
                <c:pt idx="34">
                  <c:v>45796</c:v>
                </c:pt>
                <c:pt idx="35">
                  <c:v>45797</c:v>
                </c:pt>
                <c:pt idx="36">
                  <c:v>45798</c:v>
                </c:pt>
                <c:pt idx="37">
                  <c:v>45799</c:v>
                </c:pt>
                <c:pt idx="38">
                  <c:v>45800</c:v>
                </c:pt>
                <c:pt idx="39">
                  <c:v>45804</c:v>
                </c:pt>
                <c:pt idx="40">
                  <c:v>45805</c:v>
                </c:pt>
                <c:pt idx="41">
                  <c:v>45806</c:v>
                </c:pt>
                <c:pt idx="42">
                  <c:v>45807</c:v>
                </c:pt>
                <c:pt idx="43">
                  <c:v>45810</c:v>
                </c:pt>
                <c:pt idx="44">
                  <c:v>45811</c:v>
                </c:pt>
                <c:pt idx="45">
                  <c:v>45812</c:v>
                </c:pt>
                <c:pt idx="46">
                  <c:v>45813</c:v>
                </c:pt>
                <c:pt idx="47">
                  <c:v>45814</c:v>
                </c:pt>
                <c:pt idx="48">
                  <c:v>45817</c:v>
                </c:pt>
                <c:pt idx="49">
                  <c:v>45818</c:v>
                </c:pt>
                <c:pt idx="50">
                  <c:v>45819</c:v>
                </c:pt>
                <c:pt idx="51">
                  <c:v>45820</c:v>
                </c:pt>
                <c:pt idx="52">
                  <c:v>45821</c:v>
                </c:pt>
                <c:pt idx="53">
                  <c:v>45824</c:v>
                </c:pt>
                <c:pt idx="54">
                  <c:v>45825</c:v>
                </c:pt>
                <c:pt idx="55">
                  <c:v>45826</c:v>
                </c:pt>
                <c:pt idx="56">
                  <c:v>45828</c:v>
                </c:pt>
                <c:pt idx="57">
                  <c:v>45831</c:v>
                </c:pt>
                <c:pt idx="58">
                  <c:v>45832</c:v>
                </c:pt>
                <c:pt idx="59">
                  <c:v>45833</c:v>
                </c:pt>
                <c:pt idx="60">
                  <c:v>45834</c:v>
                </c:pt>
                <c:pt idx="61">
                  <c:v>45835</c:v>
                </c:pt>
                <c:pt idx="62">
                  <c:v>45838</c:v>
                </c:pt>
                <c:pt idx="63">
                  <c:v>45839</c:v>
                </c:pt>
                <c:pt idx="64">
                  <c:v>45840</c:v>
                </c:pt>
                <c:pt idx="65">
                  <c:v>45841</c:v>
                </c:pt>
                <c:pt idx="66">
                  <c:v>45845</c:v>
                </c:pt>
                <c:pt idx="67">
                  <c:v>45846</c:v>
                </c:pt>
                <c:pt idx="68">
                  <c:v>45847</c:v>
                </c:pt>
                <c:pt idx="69">
                  <c:v>45848</c:v>
                </c:pt>
                <c:pt idx="70">
                  <c:v>45849</c:v>
                </c:pt>
                <c:pt idx="71">
                  <c:v>45852</c:v>
                </c:pt>
                <c:pt idx="72">
                  <c:v>45853</c:v>
                </c:pt>
                <c:pt idx="73">
                  <c:v>45854</c:v>
                </c:pt>
                <c:pt idx="74">
                  <c:v>45855</c:v>
                </c:pt>
                <c:pt idx="75">
                  <c:v>45856</c:v>
                </c:pt>
                <c:pt idx="76">
                  <c:v>45859</c:v>
                </c:pt>
                <c:pt idx="77">
                  <c:v>45860</c:v>
                </c:pt>
                <c:pt idx="78">
                  <c:v>45861</c:v>
                </c:pt>
                <c:pt idx="79">
                  <c:v>45862</c:v>
                </c:pt>
                <c:pt idx="80">
                  <c:v>45863</c:v>
                </c:pt>
                <c:pt idx="81">
                  <c:v>45866</c:v>
                </c:pt>
                <c:pt idx="82">
                  <c:v>45867</c:v>
                </c:pt>
                <c:pt idx="83">
                  <c:v>45868</c:v>
                </c:pt>
                <c:pt idx="84">
                  <c:v>45869</c:v>
                </c:pt>
                <c:pt idx="85">
                  <c:v>45870</c:v>
                </c:pt>
                <c:pt idx="86">
                  <c:v>45873</c:v>
                </c:pt>
                <c:pt idx="87">
                  <c:v>45874</c:v>
                </c:pt>
                <c:pt idx="88">
                  <c:v>45875</c:v>
                </c:pt>
                <c:pt idx="89">
                  <c:v>45876</c:v>
                </c:pt>
                <c:pt idx="90">
                  <c:v>45877</c:v>
                </c:pt>
                <c:pt idx="91">
                  <c:v>45880</c:v>
                </c:pt>
                <c:pt idx="92">
                  <c:v>45881</c:v>
                </c:pt>
                <c:pt idx="93">
                  <c:v>45882</c:v>
                </c:pt>
                <c:pt idx="94">
                  <c:v>45883</c:v>
                </c:pt>
                <c:pt idx="95">
                  <c:v>45884</c:v>
                </c:pt>
                <c:pt idx="96">
                  <c:v>45887</c:v>
                </c:pt>
                <c:pt idx="97">
                  <c:v>45888</c:v>
                </c:pt>
                <c:pt idx="98">
                  <c:v>45889</c:v>
                </c:pt>
                <c:pt idx="99">
                  <c:v>45890</c:v>
                </c:pt>
                <c:pt idx="100">
                  <c:v>45891</c:v>
                </c:pt>
                <c:pt idx="101">
                  <c:v>45894</c:v>
                </c:pt>
                <c:pt idx="102">
                  <c:v>45895</c:v>
                </c:pt>
                <c:pt idx="103">
                  <c:v>45896</c:v>
                </c:pt>
                <c:pt idx="104">
                  <c:v>45897</c:v>
                </c:pt>
                <c:pt idx="105">
                  <c:v>45898</c:v>
                </c:pt>
                <c:pt idx="106">
                  <c:v>45902</c:v>
                </c:pt>
                <c:pt idx="107">
                  <c:v>45903</c:v>
                </c:pt>
                <c:pt idx="108">
                  <c:v>45904</c:v>
                </c:pt>
                <c:pt idx="109">
                  <c:v>45905</c:v>
                </c:pt>
                <c:pt idx="110">
                  <c:v>45908</c:v>
                </c:pt>
                <c:pt idx="111">
                  <c:v>45909</c:v>
                </c:pt>
                <c:pt idx="112">
                  <c:v>45910</c:v>
                </c:pt>
                <c:pt idx="113">
                  <c:v>45911</c:v>
                </c:pt>
                <c:pt idx="114">
                  <c:v>45912</c:v>
                </c:pt>
                <c:pt idx="115">
                  <c:v>45915</c:v>
                </c:pt>
                <c:pt idx="116">
                  <c:v>45916</c:v>
                </c:pt>
                <c:pt idx="117">
                  <c:v>45917</c:v>
                </c:pt>
                <c:pt idx="118">
                  <c:v>45918</c:v>
                </c:pt>
                <c:pt idx="119">
                  <c:v>45919</c:v>
                </c:pt>
                <c:pt idx="120">
                  <c:v>45922</c:v>
                </c:pt>
                <c:pt idx="121">
                  <c:v>45923</c:v>
                </c:pt>
                <c:pt idx="122">
                  <c:v>45924</c:v>
                </c:pt>
                <c:pt idx="123">
                  <c:v>45925</c:v>
                </c:pt>
                <c:pt idx="124">
                  <c:v>45926</c:v>
                </c:pt>
                <c:pt idx="125">
                  <c:v>45929</c:v>
                </c:pt>
                <c:pt idx="126">
                  <c:v>45930</c:v>
                </c:pt>
                <c:pt idx="127">
                  <c:v>45931</c:v>
                </c:pt>
                <c:pt idx="128">
                  <c:v>45932</c:v>
                </c:pt>
                <c:pt idx="129">
                  <c:v>45933</c:v>
                </c:pt>
                <c:pt idx="130">
                  <c:v>45936</c:v>
                </c:pt>
                <c:pt idx="131">
                  <c:v>45937</c:v>
                </c:pt>
                <c:pt idx="132">
                  <c:v>45938</c:v>
                </c:pt>
                <c:pt idx="133">
                  <c:v>45939</c:v>
                </c:pt>
                <c:pt idx="134">
                  <c:v>45940</c:v>
                </c:pt>
                <c:pt idx="135">
                  <c:v>45943</c:v>
                </c:pt>
                <c:pt idx="136">
                  <c:v>45944</c:v>
                </c:pt>
                <c:pt idx="137">
                  <c:v>45945</c:v>
                </c:pt>
                <c:pt idx="138">
                  <c:v>45946</c:v>
                </c:pt>
                <c:pt idx="139">
                  <c:v>45947</c:v>
                </c:pt>
                <c:pt idx="140">
                  <c:v>45950</c:v>
                </c:pt>
                <c:pt idx="141">
                  <c:v>45951</c:v>
                </c:pt>
                <c:pt idx="142">
                  <c:v>45952</c:v>
                </c:pt>
                <c:pt idx="143">
                  <c:v>45953</c:v>
                </c:pt>
                <c:pt idx="144">
                  <c:v>45954</c:v>
                </c:pt>
                <c:pt idx="145">
                  <c:v>45957</c:v>
                </c:pt>
                <c:pt idx="146">
                  <c:v>45958</c:v>
                </c:pt>
                <c:pt idx="147">
                  <c:v>45959</c:v>
                </c:pt>
                <c:pt idx="148">
                  <c:v>45960</c:v>
                </c:pt>
                <c:pt idx="149">
                  <c:v>45961</c:v>
                </c:pt>
                <c:pt idx="150">
                  <c:v>45964</c:v>
                </c:pt>
                <c:pt idx="151">
                  <c:v>45965</c:v>
                </c:pt>
                <c:pt idx="152">
                  <c:v>45966</c:v>
                </c:pt>
                <c:pt idx="153">
                  <c:v>45967</c:v>
                </c:pt>
                <c:pt idx="154">
                  <c:v>45968</c:v>
                </c:pt>
                <c:pt idx="155">
                  <c:v>45971</c:v>
                </c:pt>
                <c:pt idx="156">
                  <c:v>45972</c:v>
                </c:pt>
                <c:pt idx="157">
                  <c:v>45973</c:v>
                </c:pt>
                <c:pt idx="158">
                  <c:v>45974</c:v>
                </c:pt>
                <c:pt idx="159">
                  <c:v>45975</c:v>
                </c:pt>
                <c:pt idx="160">
                  <c:v>45978</c:v>
                </c:pt>
                <c:pt idx="161">
                  <c:v>45979</c:v>
                </c:pt>
                <c:pt idx="162">
                  <c:v>45980</c:v>
                </c:pt>
                <c:pt idx="163">
                  <c:v>45981</c:v>
                </c:pt>
                <c:pt idx="164">
                  <c:v>45982</c:v>
                </c:pt>
                <c:pt idx="165">
                  <c:v>45985</c:v>
                </c:pt>
                <c:pt idx="166">
                  <c:v>45986</c:v>
                </c:pt>
                <c:pt idx="167">
                  <c:v>45987</c:v>
                </c:pt>
                <c:pt idx="168">
                  <c:v>45989</c:v>
                </c:pt>
                <c:pt idx="169">
                  <c:v>45992</c:v>
                </c:pt>
                <c:pt idx="170">
                  <c:v>45993</c:v>
                </c:pt>
                <c:pt idx="171">
                  <c:v>45994</c:v>
                </c:pt>
                <c:pt idx="172">
                  <c:v>45995</c:v>
                </c:pt>
                <c:pt idx="173">
                  <c:v>45996</c:v>
                </c:pt>
                <c:pt idx="174">
                  <c:v>45999</c:v>
                </c:pt>
                <c:pt idx="175">
                  <c:v>46000</c:v>
                </c:pt>
                <c:pt idx="176">
                  <c:v>46001</c:v>
                </c:pt>
                <c:pt idx="177">
                  <c:v>46002</c:v>
                </c:pt>
                <c:pt idx="178">
                  <c:v>46003</c:v>
                </c:pt>
                <c:pt idx="179">
                  <c:v>46006</c:v>
                </c:pt>
                <c:pt idx="180">
                  <c:v>46007</c:v>
                </c:pt>
                <c:pt idx="181">
                  <c:v>46008</c:v>
                </c:pt>
                <c:pt idx="182">
                  <c:v>46009</c:v>
                </c:pt>
                <c:pt idx="183">
                  <c:v>46010</c:v>
                </c:pt>
                <c:pt idx="184">
                  <c:v>46013</c:v>
                </c:pt>
                <c:pt idx="185">
                  <c:v>46014</c:v>
                </c:pt>
                <c:pt idx="186">
                  <c:v>46015</c:v>
                </c:pt>
                <c:pt idx="187">
                  <c:v>46017</c:v>
                </c:pt>
                <c:pt idx="188">
                  <c:v>46020</c:v>
                </c:pt>
                <c:pt idx="189">
                  <c:v>46021</c:v>
                </c:pt>
                <c:pt idx="190">
                  <c:v>46022</c:v>
                </c:pt>
                <c:pt idx="191">
                  <c:v>46024</c:v>
                </c:pt>
                <c:pt idx="192">
                  <c:v>46027</c:v>
                </c:pt>
                <c:pt idx="193">
                  <c:v>46028</c:v>
                </c:pt>
                <c:pt idx="194">
                  <c:v>46029</c:v>
                </c:pt>
                <c:pt idx="195">
                  <c:v>46030</c:v>
                </c:pt>
                <c:pt idx="196">
                  <c:v>46031</c:v>
                </c:pt>
                <c:pt idx="197">
                  <c:v>46034</c:v>
                </c:pt>
                <c:pt idx="198">
                  <c:v>46035</c:v>
                </c:pt>
                <c:pt idx="199">
                  <c:v>46036</c:v>
                </c:pt>
                <c:pt idx="200">
                  <c:v>46037</c:v>
                </c:pt>
                <c:pt idx="201">
                  <c:v>46038</c:v>
                </c:pt>
                <c:pt idx="202">
                  <c:v>46042</c:v>
                </c:pt>
                <c:pt idx="203">
                  <c:v>46043</c:v>
                </c:pt>
                <c:pt idx="204">
                  <c:v>46044</c:v>
                </c:pt>
                <c:pt idx="205">
                  <c:v>46045</c:v>
                </c:pt>
                <c:pt idx="206">
                  <c:v>46048</c:v>
                </c:pt>
                <c:pt idx="207">
                  <c:v>46049</c:v>
                </c:pt>
                <c:pt idx="208">
                  <c:v>46050</c:v>
                </c:pt>
                <c:pt idx="209">
                  <c:v>46051</c:v>
                </c:pt>
                <c:pt idx="210">
                  <c:v>46052</c:v>
                </c:pt>
                <c:pt idx="211">
                  <c:v>46055</c:v>
                </c:pt>
                <c:pt idx="212">
                  <c:v>46056</c:v>
                </c:pt>
                <c:pt idx="213">
                  <c:v>46057</c:v>
                </c:pt>
                <c:pt idx="214">
                  <c:v>46058</c:v>
                </c:pt>
                <c:pt idx="215">
                  <c:v>46059</c:v>
                </c:pt>
                <c:pt idx="216">
                  <c:v>46062</c:v>
                </c:pt>
                <c:pt idx="217">
                  <c:v>46063</c:v>
                </c:pt>
                <c:pt idx="218">
                  <c:v>46064</c:v>
                </c:pt>
                <c:pt idx="219">
                  <c:v>46065</c:v>
                </c:pt>
                <c:pt idx="220">
                  <c:v>46066</c:v>
                </c:pt>
                <c:pt idx="221">
                  <c:v>46070</c:v>
                </c:pt>
                <c:pt idx="222">
                  <c:v>46071</c:v>
                </c:pt>
                <c:pt idx="223">
                  <c:v>46072</c:v>
                </c:pt>
                <c:pt idx="224">
                  <c:v>46073</c:v>
                </c:pt>
                <c:pt idx="225">
                  <c:v>46076</c:v>
                </c:pt>
                <c:pt idx="226">
                  <c:v>46077</c:v>
                </c:pt>
                <c:pt idx="227">
                  <c:v>46078</c:v>
                </c:pt>
                <c:pt idx="228">
                  <c:v>46079</c:v>
                </c:pt>
                <c:pt idx="229">
                  <c:v>46080</c:v>
                </c:pt>
                <c:pt idx="230">
                  <c:v>46083</c:v>
                </c:pt>
                <c:pt idx="231">
                  <c:v>46084</c:v>
                </c:pt>
                <c:pt idx="232">
                  <c:v>46085</c:v>
                </c:pt>
                <c:pt idx="233">
                  <c:v>46086</c:v>
                </c:pt>
                <c:pt idx="234">
                  <c:v>46087</c:v>
                </c:pt>
                <c:pt idx="235">
                  <c:v>46090</c:v>
                </c:pt>
                <c:pt idx="236">
                  <c:v>46091</c:v>
                </c:pt>
                <c:pt idx="237">
                  <c:v>46092</c:v>
                </c:pt>
                <c:pt idx="238">
                  <c:v>46093</c:v>
                </c:pt>
                <c:pt idx="239">
                  <c:v>46094</c:v>
                </c:pt>
                <c:pt idx="240">
                  <c:v>46097</c:v>
                </c:pt>
                <c:pt idx="241">
                  <c:v>46098</c:v>
                </c:pt>
                <c:pt idx="242">
                  <c:v>46099</c:v>
                </c:pt>
                <c:pt idx="243">
                  <c:v>46100</c:v>
                </c:pt>
                <c:pt idx="244">
                  <c:v>46101</c:v>
                </c:pt>
                <c:pt idx="245">
                  <c:v>46104</c:v>
                </c:pt>
                <c:pt idx="246">
                  <c:v>46105</c:v>
                </c:pt>
                <c:pt idx="247">
                  <c:v>46106</c:v>
                </c:pt>
                <c:pt idx="248">
                  <c:v>46107</c:v>
                </c:pt>
                <c:pt idx="249">
                  <c:v>46108</c:v>
                </c:pt>
                <c:pt idx="250">
                  <c:v>46111</c:v>
                </c:pt>
                <c:pt idx="251">
                  <c:v>46112</c:v>
                </c:pt>
              </c:numCache>
            </c:numRef>
          </c:cat>
          <c:val>
            <c:numRef>
              <c:f>'SPX v SPW Perf'!$B$2:$B$253</c:f>
              <c:numCache>
                <c:formatCode>_(* #,##0.00_);_(* \(#,##0.00\);_(* "-"??_);_(@_)</c:formatCode>
                <c:ptCount val="252"/>
                <c:pt idx="0">
                  <c:v>0</c:v>
                </c:pt>
                <c:pt idx="1">
                  <c:v>0.37807621628435101</c:v>
                </c:pt>
                <c:pt idx="2">
                  <c:v>1.0535026512680401</c:v>
                </c:pt>
                <c:pt idx="3">
                  <c:v>-3.8371608108772999</c:v>
                </c:pt>
                <c:pt idx="4">
                  <c:v>-9.5828777528689599</c:v>
                </c:pt>
                <c:pt idx="5">
                  <c:v>-9.7936835745550699</c:v>
                </c:pt>
                <c:pt idx="6">
                  <c:v>-11.209886254234601</c:v>
                </c:pt>
                <c:pt idx="7">
                  <c:v>-2.7611543967979202</c:v>
                </c:pt>
                <c:pt idx="8">
                  <c:v>-6.1262876108178501</c:v>
                </c:pt>
                <c:pt idx="9">
                  <c:v>-4.4280052311074396</c:v>
                </c:pt>
                <c:pt idx="10">
                  <c:v>-3.6686889770267901</c:v>
                </c:pt>
                <c:pt idx="11">
                  <c:v>-3.8350601854999802</c:v>
                </c:pt>
                <c:pt idx="12">
                  <c:v>-5.99002816967604</c:v>
                </c:pt>
                <c:pt idx="13">
                  <c:v>-5.8652928551514103</c:v>
                </c:pt>
                <c:pt idx="14">
                  <c:v>-8.0837818412075695</c:v>
                </c:pt>
                <c:pt idx="15">
                  <c:v>-5.7750910741266299</c:v>
                </c:pt>
                <c:pt idx="16">
                  <c:v>-4.2051849634403498</c:v>
                </c:pt>
                <c:pt idx="17">
                  <c:v>-2.2644714838284701</c:v>
                </c:pt>
                <c:pt idx="18">
                  <c:v>-1.5440086557497701</c:v>
                </c:pt>
                <c:pt idx="19">
                  <c:v>-1.4809167100421601</c:v>
                </c:pt>
                <c:pt idx="20">
                  <c:v>-0.90924686682526901</c:v>
                </c:pt>
                <c:pt idx="21">
                  <c:v>-0.76245644703191595</c:v>
                </c:pt>
                <c:pt idx="22">
                  <c:v>-0.13741046923401301</c:v>
                </c:pt>
                <c:pt idx="23">
                  <c:v>1.33328911573104</c:v>
                </c:pt>
                <c:pt idx="24">
                  <c:v>0.68656591144145096</c:v>
                </c:pt>
                <c:pt idx="25">
                  <c:v>-8.8131413035156703E-2</c:v>
                </c:pt>
                <c:pt idx="26">
                  <c:v>0.34626183830562801</c:v>
                </c:pt>
                <c:pt idx="27">
                  <c:v>0.92815520377405503</c:v>
                </c:pt>
                <c:pt idx="28">
                  <c:v>0.856395336186347</c:v>
                </c:pt>
                <c:pt idx="29">
                  <c:v>4.14006033783203</c:v>
                </c:pt>
                <c:pt idx="30">
                  <c:v>4.8950002831034896</c:v>
                </c:pt>
                <c:pt idx="31">
                  <c:v>5.0024813846647698</c:v>
                </c:pt>
                <c:pt idx="32">
                  <c:v>5.4362345621740698</c:v>
                </c:pt>
                <c:pt idx="33">
                  <c:v>6.1748400264069803</c:v>
                </c:pt>
                <c:pt idx="34">
                  <c:v>6.2680146937793504</c:v>
                </c:pt>
                <c:pt idx="35">
                  <c:v>5.8556623099848304</c:v>
                </c:pt>
                <c:pt idx="36">
                  <c:v>4.1476413637390497</c:v>
                </c:pt>
                <c:pt idx="37">
                  <c:v>4.10124280015682</c:v>
                </c:pt>
                <c:pt idx="38">
                  <c:v>3.4028419912846801</c:v>
                </c:pt>
                <c:pt idx="39">
                  <c:v>5.5184583360886599</c:v>
                </c:pt>
                <c:pt idx="40">
                  <c:v>4.9306351641320001</c:v>
                </c:pt>
                <c:pt idx="41">
                  <c:v>5.3515324979382397</c:v>
                </c:pt>
                <c:pt idx="42">
                  <c:v>5.3428722562313702</c:v>
                </c:pt>
                <c:pt idx="43">
                  <c:v>5.7750689245783997</c:v>
                </c:pt>
                <c:pt idx="44">
                  <c:v>6.3885433760822901</c:v>
                </c:pt>
                <c:pt idx="45">
                  <c:v>6.3964729321694502</c:v>
                </c:pt>
                <c:pt idx="46">
                  <c:v>5.8349842722446299</c:v>
                </c:pt>
                <c:pt idx="47">
                  <c:v>6.9228925848016303</c:v>
                </c:pt>
                <c:pt idx="48">
                  <c:v>7.0214041528550002</c:v>
                </c:pt>
                <c:pt idx="49">
                  <c:v>7.6080612571227402</c:v>
                </c:pt>
                <c:pt idx="50">
                  <c:v>7.3128898554480504</c:v>
                </c:pt>
                <c:pt idx="51">
                  <c:v>7.7229944610339496</c:v>
                </c:pt>
                <c:pt idx="52">
                  <c:v>6.5061093291112497</c:v>
                </c:pt>
                <c:pt idx="53">
                  <c:v>7.5064995020458101</c:v>
                </c:pt>
                <c:pt idx="54">
                  <c:v>6.6085909943072698</c:v>
                </c:pt>
                <c:pt idx="55">
                  <c:v>6.5755984314290199</c:v>
                </c:pt>
                <c:pt idx="56">
                  <c:v>6.3434826238300701</c:v>
                </c:pt>
                <c:pt idx="57">
                  <c:v>7.3651512244715702</c:v>
                </c:pt>
                <c:pt idx="58">
                  <c:v>8.5591778622421</c:v>
                </c:pt>
                <c:pt idx="59">
                  <c:v>8.5588271937306803</c:v>
                </c:pt>
                <c:pt idx="60">
                  <c:v>9.4294470481982895</c:v>
                </c:pt>
                <c:pt idx="61">
                  <c:v>10.0006361232644</c:v>
                </c:pt>
                <c:pt idx="62">
                  <c:v>10.5687263464508</c:v>
                </c:pt>
                <c:pt idx="63">
                  <c:v>10.4449346775226</c:v>
                </c:pt>
                <c:pt idx="64">
                  <c:v>10.969052968928001</c:v>
                </c:pt>
                <c:pt idx="65">
                  <c:v>11.8944386772986</c:v>
                </c:pt>
                <c:pt idx="66">
                  <c:v>11.0146309478794</c:v>
                </c:pt>
                <c:pt idx="67">
                  <c:v>10.9352622560779</c:v>
                </c:pt>
                <c:pt idx="68">
                  <c:v>11.607784765898</c:v>
                </c:pt>
                <c:pt idx="69">
                  <c:v>11.914170556903199</c:v>
                </c:pt>
                <c:pt idx="70">
                  <c:v>11.5450971608171</c:v>
                </c:pt>
                <c:pt idx="71">
                  <c:v>11.7021321297863</c:v>
                </c:pt>
                <c:pt idx="72">
                  <c:v>11.2601514375447</c:v>
                </c:pt>
                <c:pt idx="73">
                  <c:v>11.615462497837401</c:v>
                </c:pt>
                <c:pt idx="74">
                  <c:v>12.2153832255844</c:v>
                </c:pt>
                <c:pt idx="75">
                  <c:v>12.2051750458598</c:v>
                </c:pt>
                <c:pt idx="76">
                  <c:v>12.362095418091499</c:v>
                </c:pt>
                <c:pt idx="77">
                  <c:v>12.4338809456547</c:v>
                </c:pt>
                <c:pt idx="78">
                  <c:v>13.3122024991915</c:v>
                </c:pt>
                <c:pt idx="79">
                  <c:v>13.3912407297122</c:v>
                </c:pt>
                <c:pt idx="80">
                  <c:v>13.8419867270045</c:v>
                </c:pt>
                <c:pt idx="81">
                  <c:v>13.8619798394145</c:v>
                </c:pt>
                <c:pt idx="82">
                  <c:v>13.525100214735501</c:v>
                </c:pt>
                <c:pt idx="83">
                  <c:v>13.3832123827196</c:v>
                </c:pt>
                <c:pt idx="84">
                  <c:v>12.964381122421001</c:v>
                </c:pt>
                <c:pt idx="85">
                  <c:v>11.1577050726343</c:v>
                </c:pt>
                <c:pt idx="86">
                  <c:v>12.795897242637601</c:v>
                </c:pt>
                <c:pt idx="87">
                  <c:v>12.248029236238899</c:v>
                </c:pt>
                <c:pt idx="88">
                  <c:v>13.0653277508647</c:v>
                </c:pt>
                <c:pt idx="89">
                  <c:v>12.9751291060592</c:v>
                </c:pt>
                <c:pt idx="90">
                  <c:v>13.856256702645</c:v>
                </c:pt>
                <c:pt idx="91">
                  <c:v>13.571289417865399</c:v>
                </c:pt>
                <c:pt idx="92">
                  <c:v>14.8597913630128</c:v>
                </c:pt>
                <c:pt idx="93">
                  <c:v>15.2308362292666</c:v>
                </c:pt>
                <c:pt idx="94">
                  <c:v>15.2655930580109</c:v>
                </c:pt>
                <c:pt idx="95">
                  <c:v>14.931681847003199</c:v>
                </c:pt>
                <c:pt idx="96">
                  <c:v>14.920145015134301</c:v>
                </c:pt>
                <c:pt idx="97">
                  <c:v>14.2470238616514</c:v>
                </c:pt>
                <c:pt idx="98">
                  <c:v>13.969158402737699</c:v>
                </c:pt>
                <c:pt idx="99">
                  <c:v>13.5128293293751</c:v>
                </c:pt>
                <c:pt idx="100">
                  <c:v>15.236686115623</c:v>
                </c:pt>
                <c:pt idx="101">
                  <c:v>14.7449929987086</c:v>
                </c:pt>
                <c:pt idx="102">
                  <c:v>15.2192641149315</c:v>
                </c:pt>
                <c:pt idx="103">
                  <c:v>15.4948934317226</c:v>
                </c:pt>
                <c:pt idx="104">
                  <c:v>15.8594118614206</c:v>
                </c:pt>
                <c:pt idx="105">
                  <c:v>15.118181452979099</c:v>
                </c:pt>
                <c:pt idx="106">
                  <c:v>14.3212730854247</c:v>
                </c:pt>
                <c:pt idx="107">
                  <c:v>14.904315964334</c:v>
                </c:pt>
                <c:pt idx="108">
                  <c:v>15.863394360884699</c:v>
                </c:pt>
                <c:pt idx="109">
                  <c:v>15.4965389132858</c:v>
                </c:pt>
                <c:pt idx="110">
                  <c:v>15.739939799883601</c:v>
                </c:pt>
                <c:pt idx="111">
                  <c:v>16.050994316501299</c:v>
                </c:pt>
                <c:pt idx="112">
                  <c:v>16.397272014097201</c:v>
                </c:pt>
                <c:pt idx="113">
                  <c:v>17.384958877627199</c:v>
                </c:pt>
                <c:pt idx="114">
                  <c:v>17.328188747990701</c:v>
                </c:pt>
                <c:pt idx="115">
                  <c:v>17.880443879590999</c:v>
                </c:pt>
                <c:pt idx="116">
                  <c:v>17.728607639462901</c:v>
                </c:pt>
                <c:pt idx="117">
                  <c:v>17.6144056022959</c:v>
                </c:pt>
                <c:pt idx="118">
                  <c:v>18.177781125747199</c:v>
                </c:pt>
                <c:pt idx="119">
                  <c:v>18.755164536701098</c:v>
                </c:pt>
                <c:pt idx="120">
                  <c:v>19.278851491047298</c:v>
                </c:pt>
                <c:pt idx="121">
                  <c:v>18.622500307588702</c:v>
                </c:pt>
                <c:pt idx="122">
                  <c:v>18.2848897299985</c:v>
                </c:pt>
                <c:pt idx="123">
                  <c:v>17.692279208501301</c:v>
                </c:pt>
                <c:pt idx="124">
                  <c:v>18.386885940534398</c:v>
                </c:pt>
                <c:pt idx="125">
                  <c:v>18.6989002827885</c:v>
                </c:pt>
                <c:pt idx="126">
                  <c:v>19.1845100966672</c:v>
                </c:pt>
                <c:pt idx="127">
                  <c:v>19.589810727186801</c:v>
                </c:pt>
                <c:pt idx="128">
                  <c:v>19.663625638056601</c:v>
                </c:pt>
                <c:pt idx="129">
                  <c:v>19.671519056345002</c:v>
                </c:pt>
                <c:pt idx="130">
                  <c:v>20.107954289327601</c:v>
                </c:pt>
                <c:pt idx="131">
                  <c:v>19.650111847636399</c:v>
                </c:pt>
                <c:pt idx="132">
                  <c:v>20.347370823240801</c:v>
                </c:pt>
                <c:pt idx="133">
                  <c:v>20.015817639239</c:v>
                </c:pt>
                <c:pt idx="134">
                  <c:v>16.762033981909202</c:v>
                </c:pt>
                <c:pt idx="135">
                  <c:v>18.583283507823602</c:v>
                </c:pt>
                <c:pt idx="136">
                  <c:v>18.397770991207999</c:v>
                </c:pt>
                <c:pt idx="137">
                  <c:v>18.874438624399801</c:v>
                </c:pt>
                <c:pt idx="138">
                  <c:v>18.126306840831099</c:v>
                </c:pt>
                <c:pt idx="139">
                  <c:v>18.748859720363601</c:v>
                </c:pt>
                <c:pt idx="140">
                  <c:v>20.0160977606374</c:v>
                </c:pt>
                <c:pt idx="141">
                  <c:v>20.020106864506602</c:v>
                </c:pt>
                <c:pt idx="142">
                  <c:v>19.379514523304302</c:v>
                </c:pt>
                <c:pt idx="143">
                  <c:v>20.075101412940501</c:v>
                </c:pt>
                <c:pt idx="144">
                  <c:v>21.0240946729127</c:v>
                </c:pt>
                <c:pt idx="145">
                  <c:v>22.511358894640299</c:v>
                </c:pt>
                <c:pt idx="146">
                  <c:v>22.7916848779061</c:v>
                </c:pt>
                <c:pt idx="147">
                  <c:v>22.786315510228398</c:v>
                </c:pt>
                <c:pt idx="148">
                  <c:v>21.5701981461538</c:v>
                </c:pt>
                <c:pt idx="149">
                  <c:v>21.888424732820098</c:v>
                </c:pt>
                <c:pt idx="150">
                  <c:v>22.098122293039701</c:v>
                </c:pt>
                <c:pt idx="151">
                  <c:v>20.665098804509601</c:v>
                </c:pt>
                <c:pt idx="152">
                  <c:v>21.1059858828541</c:v>
                </c:pt>
                <c:pt idx="153">
                  <c:v>19.752256886029699</c:v>
                </c:pt>
                <c:pt idx="154">
                  <c:v>19.903382719046501</c:v>
                </c:pt>
                <c:pt idx="155">
                  <c:v>21.749993085661199</c:v>
                </c:pt>
                <c:pt idx="156">
                  <c:v>22.002745090984799</c:v>
                </c:pt>
                <c:pt idx="157">
                  <c:v>22.079408775890499</c:v>
                </c:pt>
                <c:pt idx="158">
                  <c:v>20.058190990189701</c:v>
                </c:pt>
                <c:pt idx="159">
                  <c:v>19.997996037888399</c:v>
                </c:pt>
                <c:pt idx="160">
                  <c:v>18.898554564264501</c:v>
                </c:pt>
                <c:pt idx="161">
                  <c:v>17.9168542799185</c:v>
                </c:pt>
                <c:pt idx="162">
                  <c:v>18.359461182477201</c:v>
                </c:pt>
                <c:pt idx="163">
                  <c:v>16.517006573619</c:v>
                </c:pt>
                <c:pt idx="164">
                  <c:v>17.661435436912502</c:v>
                </c:pt>
                <c:pt idx="165">
                  <c:v>19.481347008941398</c:v>
                </c:pt>
                <c:pt idx="166">
                  <c:v>20.564035547913601</c:v>
                </c:pt>
                <c:pt idx="167">
                  <c:v>21.3968642459037</c:v>
                </c:pt>
                <c:pt idx="168">
                  <c:v>22.046815047435899</c:v>
                </c:pt>
                <c:pt idx="169">
                  <c:v>21.3970916752554</c:v>
                </c:pt>
                <c:pt idx="170">
                  <c:v>21.695473050758899</c:v>
                </c:pt>
                <c:pt idx="171">
                  <c:v>22.058136495886</c:v>
                </c:pt>
                <c:pt idx="172">
                  <c:v>22.189946426010899</c:v>
                </c:pt>
                <c:pt idx="173">
                  <c:v>22.426668911976201</c:v>
                </c:pt>
                <c:pt idx="174">
                  <c:v>22.000819452384398</c:v>
                </c:pt>
                <c:pt idx="175">
                  <c:v>21.893964418584702</c:v>
                </c:pt>
                <c:pt idx="176">
                  <c:v>22.716747396569598</c:v>
                </c:pt>
                <c:pt idx="177">
                  <c:v>22.971782640762399</c:v>
                </c:pt>
                <c:pt idx="178">
                  <c:v>21.660473681788499</c:v>
                </c:pt>
                <c:pt idx="179">
                  <c:v>21.466274693269</c:v>
                </c:pt>
                <c:pt idx="180">
                  <c:v>21.176689628619801</c:v>
                </c:pt>
                <c:pt idx="181">
                  <c:v>19.772025723126699</c:v>
                </c:pt>
                <c:pt idx="182">
                  <c:v>20.722300538496601</c:v>
                </c:pt>
                <c:pt idx="183">
                  <c:v>21.786808468114799</c:v>
                </c:pt>
                <c:pt idx="184">
                  <c:v>22.570743704495101</c:v>
                </c:pt>
                <c:pt idx="185">
                  <c:v>23.128537933818901</c:v>
                </c:pt>
                <c:pt idx="186">
                  <c:v>23.5251468891617</c:v>
                </c:pt>
                <c:pt idx="187">
                  <c:v>23.4875625805971</c:v>
                </c:pt>
                <c:pt idx="188">
                  <c:v>23.0564046779498</c:v>
                </c:pt>
                <c:pt idx="189">
                  <c:v>22.887078848042101</c:v>
                </c:pt>
                <c:pt idx="190">
                  <c:v>21.9829739908206</c:v>
                </c:pt>
                <c:pt idx="191">
                  <c:v>22.214049322054802</c:v>
                </c:pt>
                <c:pt idx="192">
                  <c:v>22.990593861831901</c:v>
                </c:pt>
                <c:pt idx="193">
                  <c:v>23.752701671767198</c:v>
                </c:pt>
                <c:pt idx="194">
                  <c:v>23.326996282245702</c:v>
                </c:pt>
                <c:pt idx="195">
                  <c:v>23.3364019105999</c:v>
                </c:pt>
                <c:pt idx="196">
                  <c:v>24.135190477214898</c:v>
                </c:pt>
                <c:pt idx="197">
                  <c:v>24.330867426860699</c:v>
                </c:pt>
                <c:pt idx="198">
                  <c:v>24.0897718574025</c:v>
                </c:pt>
                <c:pt idx="199">
                  <c:v>23.427976999254</c:v>
                </c:pt>
                <c:pt idx="200">
                  <c:v>23.746512396596799</c:v>
                </c:pt>
                <c:pt idx="201">
                  <c:v>23.666995429340201</c:v>
                </c:pt>
                <c:pt idx="202">
                  <c:v>21.116167654187201</c:v>
                </c:pt>
                <c:pt idx="203">
                  <c:v>22.519526981582398</c:v>
                </c:pt>
                <c:pt idx="204">
                  <c:v>23.191974685446301</c:v>
                </c:pt>
                <c:pt idx="205">
                  <c:v>23.232221697585999</c:v>
                </c:pt>
                <c:pt idx="206">
                  <c:v>23.8491579114276</c:v>
                </c:pt>
                <c:pt idx="207">
                  <c:v>24.354601175647002</c:v>
                </c:pt>
                <c:pt idx="208">
                  <c:v>24.3444879912898</c:v>
                </c:pt>
                <c:pt idx="209">
                  <c:v>24.183712207749998</c:v>
                </c:pt>
                <c:pt idx="210">
                  <c:v>23.649532622159899</c:v>
                </c:pt>
                <c:pt idx="211">
                  <c:v>24.3162404568121</c:v>
                </c:pt>
                <c:pt idx="212">
                  <c:v>23.271443290777</c:v>
                </c:pt>
                <c:pt idx="213">
                  <c:v>22.646149017077999</c:v>
                </c:pt>
                <c:pt idx="214">
                  <c:v>21.1435857834175</c:v>
                </c:pt>
                <c:pt idx="215">
                  <c:v>23.529574892129698</c:v>
                </c:pt>
                <c:pt idx="216">
                  <c:v>24.109101499072899</c:v>
                </c:pt>
                <c:pt idx="217">
                  <c:v>23.699123963823599</c:v>
                </c:pt>
                <c:pt idx="218">
                  <c:v>23.693038647192601</c:v>
                </c:pt>
                <c:pt idx="219">
                  <c:v>21.7558967866883</c:v>
                </c:pt>
                <c:pt idx="220">
                  <c:v>21.8166721355588</c:v>
                </c:pt>
                <c:pt idx="221">
                  <c:v>21.9423199116818</c:v>
                </c:pt>
                <c:pt idx="222">
                  <c:v>22.621085065857301</c:v>
                </c:pt>
                <c:pt idx="223">
                  <c:v>22.2750006912289</c:v>
                </c:pt>
                <c:pt idx="224">
                  <c:v>23.1234515208285</c:v>
                </c:pt>
                <c:pt idx="225">
                  <c:v>21.844870167667199</c:v>
                </c:pt>
                <c:pt idx="226">
                  <c:v>22.777143155998001</c:v>
                </c:pt>
                <c:pt idx="227">
                  <c:v>23.776000145400801</c:v>
                </c:pt>
                <c:pt idx="228">
                  <c:v>23.112012499796499</c:v>
                </c:pt>
                <c:pt idx="229">
                  <c:v>22.577675871592898</c:v>
                </c:pt>
                <c:pt idx="230">
                  <c:v>22.626529328588202</c:v>
                </c:pt>
                <c:pt idx="231">
                  <c:v>21.4683904117013</c:v>
                </c:pt>
                <c:pt idx="232">
                  <c:v>22.410599797850299</c:v>
                </c:pt>
                <c:pt idx="233">
                  <c:v>21.719306356685902</c:v>
                </c:pt>
                <c:pt idx="234">
                  <c:v>20.1033580175068</c:v>
                </c:pt>
                <c:pt idx="235">
                  <c:v>21.1006835696816</c:v>
                </c:pt>
                <c:pt idx="236">
                  <c:v>20.842124711918601</c:v>
                </c:pt>
                <c:pt idx="237">
                  <c:v>20.740953041926499</c:v>
                </c:pt>
                <c:pt idx="238">
                  <c:v>18.902232618811802</c:v>
                </c:pt>
                <c:pt idx="239">
                  <c:v>18.181855430901201</c:v>
                </c:pt>
                <c:pt idx="240">
                  <c:v>19.379174706824202</c:v>
                </c:pt>
                <c:pt idx="241">
                  <c:v>19.676922708601001</c:v>
                </c:pt>
                <c:pt idx="242">
                  <c:v>18.048274392250001</c:v>
                </c:pt>
                <c:pt idx="243">
                  <c:v>17.723949694603899</c:v>
                </c:pt>
                <c:pt idx="244">
                  <c:v>15.9417285101907</c:v>
                </c:pt>
                <c:pt idx="245">
                  <c:v>17.269655350376102</c:v>
                </c:pt>
                <c:pt idx="246">
                  <c:v>16.8307793726058</c:v>
                </c:pt>
                <c:pt idx="247">
                  <c:v>17.463893915843901</c:v>
                </c:pt>
                <c:pt idx="248">
                  <c:v>15.419364790882801</c:v>
                </c:pt>
                <c:pt idx="249">
                  <c:v>13.4893147595456</c:v>
                </c:pt>
                <c:pt idx="250">
                  <c:v>13.041543947307</c:v>
                </c:pt>
                <c:pt idx="251">
                  <c:v>16.334441425931001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7B32-4727-ACCA-16AFDDE07F85}"/>
            </c:ext>
          </c:extLst>
        </c:ser>
        <c:ser>
          <c:idx val="1"/>
          <c:order val="1"/>
          <c:tx>
            <c:strRef>
              <c:f>'SPX v SPW Perf'!$C$1</c:f>
              <c:strCache>
                <c:ptCount val="1"/>
                <c:pt idx="0">
                  <c:v> S&amp;P 500 Equal Wt. </c:v>
                </c:pt>
              </c:strCache>
            </c:strRef>
          </c:tx>
          <c:spPr>
            <a:ln w="28575" cap="rnd">
              <a:solidFill>
                <a:srgbClr val="C00000"/>
              </a:solidFill>
              <a:round/>
            </a:ln>
            <a:effectLst/>
          </c:spPr>
          <c:marker>
            <c:symbol val="none"/>
          </c:marker>
          <c:cat>
            <c:numRef>
              <c:f>'SPX v SPW Perf'!$A$2:$A$253</c:f>
              <c:numCache>
                <c:formatCode>m/d/yyyy</c:formatCode>
                <c:ptCount val="252"/>
                <c:pt idx="0">
                  <c:v>45747</c:v>
                </c:pt>
                <c:pt idx="1">
                  <c:v>45748</c:v>
                </c:pt>
                <c:pt idx="2">
                  <c:v>45749</c:v>
                </c:pt>
                <c:pt idx="3">
                  <c:v>45750</c:v>
                </c:pt>
                <c:pt idx="4">
                  <c:v>45751</c:v>
                </c:pt>
                <c:pt idx="5">
                  <c:v>45754</c:v>
                </c:pt>
                <c:pt idx="6">
                  <c:v>45755</c:v>
                </c:pt>
                <c:pt idx="7">
                  <c:v>45756</c:v>
                </c:pt>
                <c:pt idx="8">
                  <c:v>45757</c:v>
                </c:pt>
                <c:pt idx="9">
                  <c:v>45758</c:v>
                </c:pt>
                <c:pt idx="10">
                  <c:v>45761</c:v>
                </c:pt>
                <c:pt idx="11">
                  <c:v>45762</c:v>
                </c:pt>
                <c:pt idx="12">
                  <c:v>45763</c:v>
                </c:pt>
                <c:pt idx="13">
                  <c:v>45764</c:v>
                </c:pt>
                <c:pt idx="14">
                  <c:v>45768</c:v>
                </c:pt>
                <c:pt idx="15">
                  <c:v>45769</c:v>
                </c:pt>
                <c:pt idx="16">
                  <c:v>45770</c:v>
                </c:pt>
                <c:pt idx="17">
                  <c:v>45771</c:v>
                </c:pt>
                <c:pt idx="18">
                  <c:v>45772</c:v>
                </c:pt>
                <c:pt idx="19">
                  <c:v>45775</c:v>
                </c:pt>
                <c:pt idx="20">
                  <c:v>45776</c:v>
                </c:pt>
                <c:pt idx="21">
                  <c:v>45777</c:v>
                </c:pt>
                <c:pt idx="22">
                  <c:v>45778</c:v>
                </c:pt>
                <c:pt idx="23">
                  <c:v>45779</c:v>
                </c:pt>
                <c:pt idx="24">
                  <c:v>45782</c:v>
                </c:pt>
                <c:pt idx="25">
                  <c:v>45783</c:v>
                </c:pt>
                <c:pt idx="26">
                  <c:v>45784</c:v>
                </c:pt>
                <c:pt idx="27">
                  <c:v>45785</c:v>
                </c:pt>
                <c:pt idx="28">
                  <c:v>45786</c:v>
                </c:pt>
                <c:pt idx="29">
                  <c:v>45789</c:v>
                </c:pt>
                <c:pt idx="30">
                  <c:v>45790</c:v>
                </c:pt>
                <c:pt idx="31">
                  <c:v>45791</c:v>
                </c:pt>
                <c:pt idx="32">
                  <c:v>45792</c:v>
                </c:pt>
                <c:pt idx="33">
                  <c:v>45793</c:v>
                </c:pt>
                <c:pt idx="34">
                  <c:v>45796</c:v>
                </c:pt>
                <c:pt idx="35">
                  <c:v>45797</c:v>
                </c:pt>
                <c:pt idx="36">
                  <c:v>45798</c:v>
                </c:pt>
                <c:pt idx="37">
                  <c:v>45799</c:v>
                </c:pt>
                <c:pt idx="38">
                  <c:v>45800</c:v>
                </c:pt>
                <c:pt idx="39">
                  <c:v>45804</c:v>
                </c:pt>
                <c:pt idx="40">
                  <c:v>45805</c:v>
                </c:pt>
                <c:pt idx="41">
                  <c:v>45806</c:v>
                </c:pt>
                <c:pt idx="42">
                  <c:v>45807</c:v>
                </c:pt>
                <c:pt idx="43">
                  <c:v>45810</c:v>
                </c:pt>
                <c:pt idx="44">
                  <c:v>45811</c:v>
                </c:pt>
                <c:pt idx="45">
                  <c:v>45812</c:v>
                </c:pt>
                <c:pt idx="46">
                  <c:v>45813</c:v>
                </c:pt>
                <c:pt idx="47">
                  <c:v>45814</c:v>
                </c:pt>
                <c:pt idx="48">
                  <c:v>45817</c:v>
                </c:pt>
                <c:pt idx="49">
                  <c:v>45818</c:v>
                </c:pt>
                <c:pt idx="50">
                  <c:v>45819</c:v>
                </c:pt>
                <c:pt idx="51">
                  <c:v>45820</c:v>
                </c:pt>
                <c:pt idx="52">
                  <c:v>45821</c:v>
                </c:pt>
                <c:pt idx="53">
                  <c:v>45824</c:v>
                </c:pt>
                <c:pt idx="54">
                  <c:v>45825</c:v>
                </c:pt>
                <c:pt idx="55">
                  <c:v>45826</c:v>
                </c:pt>
                <c:pt idx="56">
                  <c:v>45828</c:v>
                </c:pt>
                <c:pt idx="57">
                  <c:v>45831</c:v>
                </c:pt>
                <c:pt idx="58">
                  <c:v>45832</c:v>
                </c:pt>
                <c:pt idx="59">
                  <c:v>45833</c:v>
                </c:pt>
                <c:pt idx="60">
                  <c:v>45834</c:v>
                </c:pt>
                <c:pt idx="61">
                  <c:v>45835</c:v>
                </c:pt>
                <c:pt idx="62">
                  <c:v>45838</c:v>
                </c:pt>
                <c:pt idx="63">
                  <c:v>45839</c:v>
                </c:pt>
                <c:pt idx="64">
                  <c:v>45840</c:v>
                </c:pt>
                <c:pt idx="65">
                  <c:v>45841</c:v>
                </c:pt>
                <c:pt idx="66">
                  <c:v>45845</c:v>
                </c:pt>
                <c:pt idx="67">
                  <c:v>45846</c:v>
                </c:pt>
                <c:pt idx="68">
                  <c:v>45847</c:v>
                </c:pt>
                <c:pt idx="69">
                  <c:v>45848</c:v>
                </c:pt>
                <c:pt idx="70">
                  <c:v>45849</c:v>
                </c:pt>
                <c:pt idx="71">
                  <c:v>45852</c:v>
                </c:pt>
                <c:pt idx="72">
                  <c:v>45853</c:v>
                </c:pt>
                <c:pt idx="73">
                  <c:v>45854</c:v>
                </c:pt>
                <c:pt idx="74">
                  <c:v>45855</c:v>
                </c:pt>
                <c:pt idx="75">
                  <c:v>45856</c:v>
                </c:pt>
                <c:pt idx="76">
                  <c:v>45859</c:v>
                </c:pt>
                <c:pt idx="77">
                  <c:v>45860</c:v>
                </c:pt>
                <c:pt idx="78">
                  <c:v>45861</c:v>
                </c:pt>
                <c:pt idx="79">
                  <c:v>45862</c:v>
                </c:pt>
                <c:pt idx="80">
                  <c:v>45863</c:v>
                </c:pt>
                <c:pt idx="81">
                  <c:v>45866</c:v>
                </c:pt>
                <c:pt idx="82">
                  <c:v>45867</c:v>
                </c:pt>
                <c:pt idx="83">
                  <c:v>45868</c:v>
                </c:pt>
                <c:pt idx="84">
                  <c:v>45869</c:v>
                </c:pt>
                <c:pt idx="85">
                  <c:v>45870</c:v>
                </c:pt>
                <c:pt idx="86">
                  <c:v>45873</c:v>
                </c:pt>
                <c:pt idx="87">
                  <c:v>45874</c:v>
                </c:pt>
                <c:pt idx="88">
                  <c:v>45875</c:v>
                </c:pt>
                <c:pt idx="89">
                  <c:v>45876</c:v>
                </c:pt>
                <c:pt idx="90">
                  <c:v>45877</c:v>
                </c:pt>
                <c:pt idx="91">
                  <c:v>45880</c:v>
                </c:pt>
                <c:pt idx="92">
                  <c:v>45881</c:v>
                </c:pt>
                <c:pt idx="93">
                  <c:v>45882</c:v>
                </c:pt>
                <c:pt idx="94">
                  <c:v>45883</c:v>
                </c:pt>
                <c:pt idx="95">
                  <c:v>45884</c:v>
                </c:pt>
                <c:pt idx="96">
                  <c:v>45887</c:v>
                </c:pt>
                <c:pt idx="97">
                  <c:v>45888</c:v>
                </c:pt>
                <c:pt idx="98">
                  <c:v>45889</c:v>
                </c:pt>
                <c:pt idx="99">
                  <c:v>45890</c:v>
                </c:pt>
                <c:pt idx="100">
                  <c:v>45891</c:v>
                </c:pt>
                <c:pt idx="101">
                  <c:v>45894</c:v>
                </c:pt>
                <c:pt idx="102">
                  <c:v>45895</c:v>
                </c:pt>
                <c:pt idx="103">
                  <c:v>45896</c:v>
                </c:pt>
                <c:pt idx="104">
                  <c:v>45897</c:v>
                </c:pt>
                <c:pt idx="105">
                  <c:v>45898</c:v>
                </c:pt>
                <c:pt idx="106">
                  <c:v>45902</c:v>
                </c:pt>
                <c:pt idx="107">
                  <c:v>45903</c:v>
                </c:pt>
                <c:pt idx="108">
                  <c:v>45904</c:v>
                </c:pt>
                <c:pt idx="109">
                  <c:v>45905</c:v>
                </c:pt>
                <c:pt idx="110">
                  <c:v>45908</c:v>
                </c:pt>
                <c:pt idx="111">
                  <c:v>45909</c:v>
                </c:pt>
                <c:pt idx="112">
                  <c:v>45910</c:v>
                </c:pt>
                <c:pt idx="113">
                  <c:v>45911</c:v>
                </c:pt>
                <c:pt idx="114">
                  <c:v>45912</c:v>
                </c:pt>
                <c:pt idx="115">
                  <c:v>45915</c:v>
                </c:pt>
                <c:pt idx="116">
                  <c:v>45916</c:v>
                </c:pt>
                <c:pt idx="117">
                  <c:v>45917</c:v>
                </c:pt>
                <c:pt idx="118">
                  <c:v>45918</c:v>
                </c:pt>
                <c:pt idx="119">
                  <c:v>45919</c:v>
                </c:pt>
                <c:pt idx="120">
                  <c:v>45922</c:v>
                </c:pt>
                <c:pt idx="121">
                  <c:v>45923</c:v>
                </c:pt>
                <c:pt idx="122">
                  <c:v>45924</c:v>
                </c:pt>
                <c:pt idx="123">
                  <c:v>45925</c:v>
                </c:pt>
                <c:pt idx="124">
                  <c:v>45926</c:v>
                </c:pt>
                <c:pt idx="125">
                  <c:v>45929</c:v>
                </c:pt>
                <c:pt idx="126">
                  <c:v>45930</c:v>
                </c:pt>
                <c:pt idx="127">
                  <c:v>45931</c:v>
                </c:pt>
                <c:pt idx="128">
                  <c:v>45932</c:v>
                </c:pt>
                <c:pt idx="129">
                  <c:v>45933</c:v>
                </c:pt>
                <c:pt idx="130">
                  <c:v>45936</c:v>
                </c:pt>
                <c:pt idx="131">
                  <c:v>45937</c:v>
                </c:pt>
                <c:pt idx="132">
                  <c:v>45938</c:v>
                </c:pt>
                <c:pt idx="133">
                  <c:v>45939</c:v>
                </c:pt>
                <c:pt idx="134">
                  <c:v>45940</c:v>
                </c:pt>
                <c:pt idx="135">
                  <c:v>45943</c:v>
                </c:pt>
                <c:pt idx="136">
                  <c:v>45944</c:v>
                </c:pt>
                <c:pt idx="137">
                  <c:v>45945</c:v>
                </c:pt>
                <c:pt idx="138">
                  <c:v>45946</c:v>
                </c:pt>
                <c:pt idx="139">
                  <c:v>45947</c:v>
                </c:pt>
                <c:pt idx="140">
                  <c:v>45950</c:v>
                </c:pt>
                <c:pt idx="141">
                  <c:v>45951</c:v>
                </c:pt>
                <c:pt idx="142">
                  <c:v>45952</c:v>
                </c:pt>
                <c:pt idx="143">
                  <c:v>45953</c:v>
                </c:pt>
                <c:pt idx="144">
                  <c:v>45954</c:v>
                </c:pt>
                <c:pt idx="145">
                  <c:v>45957</c:v>
                </c:pt>
                <c:pt idx="146">
                  <c:v>45958</c:v>
                </c:pt>
                <c:pt idx="147">
                  <c:v>45959</c:v>
                </c:pt>
                <c:pt idx="148">
                  <c:v>45960</c:v>
                </c:pt>
                <c:pt idx="149">
                  <c:v>45961</c:v>
                </c:pt>
                <c:pt idx="150">
                  <c:v>45964</c:v>
                </c:pt>
                <c:pt idx="151">
                  <c:v>45965</c:v>
                </c:pt>
                <c:pt idx="152">
                  <c:v>45966</c:v>
                </c:pt>
                <c:pt idx="153">
                  <c:v>45967</c:v>
                </c:pt>
                <c:pt idx="154">
                  <c:v>45968</c:v>
                </c:pt>
                <c:pt idx="155">
                  <c:v>45971</c:v>
                </c:pt>
                <c:pt idx="156">
                  <c:v>45972</c:v>
                </c:pt>
                <c:pt idx="157">
                  <c:v>45973</c:v>
                </c:pt>
                <c:pt idx="158">
                  <c:v>45974</c:v>
                </c:pt>
                <c:pt idx="159">
                  <c:v>45975</c:v>
                </c:pt>
                <c:pt idx="160">
                  <c:v>45978</c:v>
                </c:pt>
                <c:pt idx="161">
                  <c:v>45979</c:v>
                </c:pt>
                <c:pt idx="162">
                  <c:v>45980</c:v>
                </c:pt>
                <c:pt idx="163">
                  <c:v>45981</c:v>
                </c:pt>
                <c:pt idx="164">
                  <c:v>45982</c:v>
                </c:pt>
                <c:pt idx="165">
                  <c:v>45985</c:v>
                </c:pt>
                <c:pt idx="166">
                  <c:v>45986</c:v>
                </c:pt>
                <c:pt idx="167">
                  <c:v>45987</c:v>
                </c:pt>
                <c:pt idx="168">
                  <c:v>45989</c:v>
                </c:pt>
                <c:pt idx="169">
                  <c:v>45992</c:v>
                </c:pt>
                <c:pt idx="170">
                  <c:v>45993</c:v>
                </c:pt>
                <c:pt idx="171">
                  <c:v>45994</c:v>
                </c:pt>
                <c:pt idx="172">
                  <c:v>45995</c:v>
                </c:pt>
                <c:pt idx="173">
                  <c:v>45996</c:v>
                </c:pt>
                <c:pt idx="174">
                  <c:v>45999</c:v>
                </c:pt>
                <c:pt idx="175">
                  <c:v>46000</c:v>
                </c:pt>
                <c:pt idx="176">
                  <c:v>46001</c:v>
                </c:pt>
                <c:pt idx="177">
                  <c:v>46002</c:v>
                </c:pt>
                <c:pt idx="178">
                  <c:v>46003</c:v>
                </c:pt>
                <c:pt idx="179">
                  <c:v>46006</c:v>
                </c:pt>
                <c:pt idx="180">
                  <c:v>46007</c:v>
                </c:pt>
                <c:pt idx="181">
                  <c:v>46008</c:v>
                </c:pt>
                <c:pt idx="182">
                  <c:v>46009</c:v>
                </c:pt>
                <c:pt idx="183">
                  <c:v>46010</c:v>
                </c:pt>
                <c:pt idx="184">
                  <c:v>46013</c:v>
                </c:pt>
                <c:pt idx="185">
                  <c:v>46014</c:v>
                </c:pt>
                <c:pt idx="186">
                  <c:v>46015</c:v>
                </c:pt>
                <c:pt idx="187">
                  <c:v>46017</c:v>
                </c:pt>
                <c:pt idx="188">
                  <c:v>46020</c:v>
                </c:pt>
                <c:pt idx="189">
                  <c:v>46021</c:v>
                </c:pt>
                <c:pt idx="190">
                  <c:v>46022</c:v>
                </c:pt>
                <c:pt idx="191">
                  <c:v>46024</c:v>
                </c:pt>
                <c:pt idx="192">
                  <c:v>46027</c:v>
                </c:pt>
                <c:pt idx="193">
                  <c:v>46028</c:v>
                </c:pt>
                <c:pt idx="194">
                  <c:v>46029</c:v>
                </c:pt>
                <c:pt idx="195">
                  <c:v>46030</c:v>
                </c:pt>
                <c:pt idx="196">
                  <c:v>46031</c:v>
                </c:pt>
                <c:pt idx="197">
                  <c:v>46034</c:v>
                </c:pt>
                <c:pt idx="198">
                  <c:v>46035</c:v>
                </c:pt>
                <c:pt idx="199">
                  <c:v>46036</c:v>
                </c:pt>
                <c:pt idx="200">
                  <c:v>46037</c:v>
                </c:pt>
                <c:pt idx="201">
                  <c:v>46038</c:v>
                </c:pt>
                <c:pt idx="202">
                  <c:v>46042</c:v>
                </c:pt>
                <c:pt idx="203">
                  <c:v>46043</c:v>
                </c:pt>
                <c:pt idx="204">
                  <c:v>46044</c:v>
                </c:pt>
                <c:pt idx="205">
                  <c:v>46045</c:v>
                </c:pt>
                <c:pt idx="206">
                  <c:v>46048</c:v>
                </c:pt>
                <c:pt idx="207">
                  <c:v>46049</c:v>
                </c:pt>
                <c:pt idx="208">
                  <c:v>46050</c:v>
                </c:pt>
                <c:pt idx="209">
                  <c:v>46051</c:v>
                </c:pt>
                <c:pt idx="210">
                  <c:v>46052</c:v>
                </c:pt>
                <c:pt idx="211">
                  <c:v>46055</c:v>
                </c:pt>
                <c:pt idx="212">
                  <c:v>46056</c:v>
                </c:pt>
                <c:pt idx="213">
                  <c:v>46057</c:v>
                </c:pt>
                <c:pt idx="214">
                  <c:v>46058</c:v>
                </c:pt>
                <c:pt idx="215">
                  <c:v>46059</c:v>
                </c:pt>
                <c:pt idx="216">
                  <c:v>46062</c:v>
                </c:pt>
                <c:pt idx="217">
                  <c:v>46063</c:v>
                </c:pt>
                <c:pt idx="218">
                  <c:v>46064</c:v>
                </c:pt>
                <c:pt idx="219">
                  <c:v>46065</c:v>
                </c:pt>
                <c:pt idx="220">
                  <c:v>46066</c:v>
                </c:pt>
                <c:pt idx="221">
                  <c:v>46070</c:v>
                </c:pt>
                <c:pt idx="222">
                  <c:v>46071</c:v>
                </c:pt>
                <c:pt idx="223">
                  <c:v>46072</c:v>
                </c:pt>
                <c:pt idx="224">
                  <c:v>46073</c:v>
                </c:pt>
                <c:pt idx="225">
                  <c:v>46076</c:v>
                </c:pt>
                <c:pt idx="226">
                  <c:v>46077</c:v>
                </c:pt>
                <c:pt idx="227">
                  <c:v>46078</c:v>
                </c:pt>
                <c:pt idx="228">
                  <c:v>46079</c:v>
                </c:pt>
                <c:pt idx="229">
                  <c:v>46080</c:v>
                </c:pt>
                <c:pt idx="230">
                  <c:v>46083</c:v>
                </c:pt>
                <c:pt idx="231">
                  <c:v>46084</c:v>
                </c:pt>
                <c:pt idx="232">
                  <c:v>46085</c:v>
                </c:pt>
                <c:pt idx="233">
                  <c:v>46086</c:v>
                </c:pt>
                <c:pt idx="234">
                  <c:v>46087</c:v>
                </c:pt>
                <c:pt idx="235">
                  <c:v>46090</c:v>
                </c:pt>
                <c:pt idx="236">
                  <c:v>46091</c:v>
                </c:pt>
                <c:pt idx="237">
                  <c:v>46092</c:v>
                </c:pt>
                <c:pt idx="238">
                  <c:v>46093</c:v>
                </c:pt>
                <c:pt idx="239">
                  <c:v>46094</c:v>
                </c:pt>
                <c:pt idx="240">
                  <c:v>46097</c:v>
                </c:pt>
                <c:pt idx="241">
                  <c:v>46098</c:v>
                </c:pt>
                <c:pt idx="242">
                  <c:v>46099</c:v>
                </c:pt>
                <c:pt idx="243">
                  <c:v>46100</c:v>
                </c:pt>
                <c:pt idx="244">
                  <c:v>46101</c:v>
                </c:pt>
                <c:pt idx="245">
                  <c:v>46104</c:v>
                </c:pt>
                <c:pt idx="246">
                  <c:v>46105</c:v>
                </c:pt>
                <c:pt idx="247">
                  <c:v>46106</c:v>
                </c:pt>
                <c:pt idx="248">
                  <c:v>46107</c:v>
                </c:pt>
                <c:pt idx="249">
                  <c:v>46108</c:v>
                </c:pt>
                <c:pt idx="250">
                  <c:v>46111</c:v>
                </c:pt>
                <c:pt idx="251">
                  <c:v>46112</c:v>
                </c:pt>
              </c:numCache>
            </c:numRef>
          </c:cat>
          <c:val>
            <c:numRef>
              <c:f>'SPX v SPW Perf'!$C$2:$C$253</c:f>
              <c:numCache>
                <c:formatCode>_(* #,##0.00_);_(* \(#,##0.00\);_(* "-"??_);_(@_)</c:formatCode>
                <c:ptCount val="252"/>
                <c:pt idx="0">
                  <c:v>0</c:v>
                </c:pt>
                <c:pt idx="1">
                  <c:v>0.108948247666774</c:v>
                </c:pt>
                <c:pt idx="2">
                  <c:v>0.99718228815875098</c:v>
                </c:pt>
                <c:pt idx="3">
                  <c:v>-3.8442337118521301</c:v>
                </c:pt>
                <c:pt idx="4">
                  <c:v>-9.2839869882910797</c:v>
                </c:pt>
                <c:pt idx="5">
                  <c:v>-10.0126068275151</c:v>
                </c:pt>
                <c:pt idx="6">
                  <c:v>-11.7342006323449</c:v>
                </c:pt>
                <c:pt idx="7">
                  <c:v>-4.7050957106465496</c:v>
                </c:pt>
                <c:pt idx="8">
                  <c:v>-7.8395991787803396</c:v>
                </c:pt>
                <c:pt idx="9">
                  <c:v>-6.4198946493234903</c:v>
                </c:pt>
                <c:pt idx="10">
                  <c:v>-5.2635707261561198</c:v>
                </c:pt>
                <c:pt idx="11">
                  <c:v>-5.5578650158092202</c:v>
                </c:pt>
                <c:pt idx="12">
                  <c:v>-6.83571423425545</c:v>
                </c:pt>
                <c:pt idx="13">
                  <c:v>-6.1288403726886198</c:v>
                </c:pt>
                <c:pt idx="14">
                  <c:v>-8.0443834623680992</c:v>
                </c:pt>
                <c:pt idx="15">
                  <c:v>-5.7453367375362401</c:v>
                </c:pt>
                <c:pt idx="16">
                  <c:v>-4.83599973921699</c:v>
                </c:pt>
                <c:pt idx="17">
                  <c:v>-3.2287464116419802</c:v>
                </c:pt>
                <c:pt idx="18">
                  <c:v>-3.3687600894868099</c:v>
                </c:pt>
                <c:pt idx="19">
                  <c:v>-3.0765821973787499</c:v>
                </c:pt>
                <c:pt idx="20">
                  <c:v>-2.5421276818362202</c:v>
                </c:pt>
                <c:pt idx="21">
                  <c:v>-2.3833812662023299</c:v>
                </c:pt>
                <c:pt idx="22">
                  <c:v>-2.5202941212535799</c:v>
                </c:pt>
                <c:pt idx="23">
                  <c:v>-0.83031914768729798</c:v>
                </c:pt>
                <c:pt idx="24">
                  <c:v>-1.2084106079202299</c:v>
                </c:pt>
                <c:pt idx="25">
                  <c:v>-1.89577897467697</c:v>
                </c:pt>
                <c:pt idx="26">
                  <c:v>-1.30331549156198</c:v>
                </c:pt>
                <c:pt idx="27">
                  <c:v>-0.47703839838691697</c:v>
                </c:pt>
                <c:pt idx="28">
                  <c:v>-0.48784029727106898</c:v>
                </c:pt>
                <c:pt idx="29">
                  <c:v>2.2571884644178102</c:v>
                </c:pt>
                <c:pt idx="30">
                  <c:v>2.48359714598406</c:v>
                </c:pt>
                <c:pt idx="31">
                  <c:v>1.85190113912944</c:v>
                </c:pt>
                <c:pt idx="32">
                  <c:v>2.7601144792660102</c:v>
                </c:pt>
                <c:pt idx="33">
                  <c:v>3.7550322676083301</c:v>
                </c:pt>
                <c:pt idx="34">
                  <c:v>3.7405035529502801</c:v>
                </c:pt>
                <c:pt idx="35">
                  <c:v>3.4127082533262398</c:v>
                </c:pt>
                <c:pt idx="36">
                  <c:v>1.18909293520629</c:v>
                </c:pt>
                <c:pt idx="37">
                  <c:v>0.87405340816930999</c:v>
                </c:pt>
                <c:pt idx="38">
                  <c:v>0.47483706590473801</c:v>
                </c:pt>
                <c:pt idx="39">
                  <c:v>2.2943372064254999</c:v>
                </c:pt>
                <c:pt idx="40">
                  <c:v>1.3747150370930401</c:v>
                </c:pt>
                <c:pt idx="41">
                  <c:v>1.6771350490493999</c:v>
                </c:pt>
                <c:pt idx="42">
                  <c:v>1.6709460597074699</c:v>
                </c:pt>
                <c:pt idx="43">
                  <c:v>1.6804053146223401</c:v>
                </c:pt>
                <c:pt idx="44">
                  <c:v>2.5169853886675302</c:v>
                </c:pt>
                <c:pt idx="45">
                  <c:v>2.2516616002838998</c:v>
                </c:pt>
                <c:pt idx="46">
                  <c:v>2.0022376435202802</c:v>
                </c:pt>
                <c:pt idx="47">
                  <c:v>2.8643522973906501</c:v>
                </c:pt>
                <c:pt idx="48">
                  <c:v>2.87527627423087</c:v>
                </c:pt>
                <c:pt idx="49">
                  <c:v>3.3853892283410301</c:v>
                </c:pt>
                <c:pt idx="50">
                  <c:v>3.0667267977168899</c:v>
                </c:pt>
                <c:pt idx="51">
                  <c:v>3.3250264696471401</c:v>
                </c:pt>
                <c:pt idx="52">
                  <c:v>2.03410282311641</c:v>
                </c:pt>
                <c:pt idx="53">
                  <c:v>3.0087157516159699</c:v>
                </c:pt>
                <c:pt idx="54">
                  <c:v>1.99002013862313</c:v>
                </c:pt>
                <c:pt idx="55">
                  <c:v>2.0283051238762502</c:v>
                </c:pt>
                <c:pt idx="56">
                  <c:v>2.21441644872304</c:v>
                </c:pt>
                <c:pt idx="57">
                  <c:v>3.0773117608698999</c:v>
                </c:pt>
                <c:pt idx="58">
                  <c:v>4.0569866180060696</c:v>
                </c:pt>
                <c:pt idx="59">
                  <c:v>3.2769151414211701</c:v>
                </c:pt>
                <c:pt idx="60">
                  <c:v>4.0725900030629099</c:v>
                </c:pt>
                <c:pt idx="61">
                  <c:v>4.4629195826397003</c:v>
                </c:pt>
                <c:pt idx="62">
                  <c:v>4.9598839649924402</c:v>
                </c:pt>
                <c:pt idx="63">
                  <c:v>6.1341077624403404</c:v>
                </c:pt>
                <c:pt idx="64">
                  <c:v>6.4010444319666799</c:v>
                </c:pt>
                <c:pt idx="65">
                  <c:v>6.9278837317280297</c:v>
                </c:pt>
                <c:pt idx="66">
                  <c:v>6.0066135313434197</c:v>
                </c:pt>
                <c:pt idx="67">
                  <c:v>6.2966494856319999</c:v>
                </c:pt>
                <c:pt idx="68">
                  <c:v>6.6306423592052504</c:v>
                </c:pt>
                <c:pt idx="69">
                  <c:v>7.2436671584079599</c:v>
                </c:pt>
                <c:pt idx="70">
                  <c:v>6.4344676537216499</c:v>
                </c:pt>
                <c:pt idx="71">
                  <c:v>6.5174929072337298</c:v>
                </c:pt>
                <c:pt idx="72">
                  <c:v>5.0450629441429804</c:v>
                </c:pt>
                <c:pt idx="73">
                  <c:v>5.4612299850044703</c:v>
                </c:pt>
                <c:pt idx="74">
                  <c:v>6.2752588224503096</c:v>
                </c:pt>
                <c:pt idx="75">
                  <c:v>6.2992809596144204</c:v>
                </c:pt>
                <c:pt idx="76">
                  <c:v>5.9366844165727404</c:v>
                </c:pt>
                <c:pt idx="77">
                  <c:v>7.2987802660245604</c:v>
                </c:pt>
                <c:pt idx="78">
                  <c:v>8.1238983802695603</c:v>
                </c:pt>
                <c:pt idx="79">
                  <c:v>7.7718451159196196</c:v>
                </c:pt>
                <c:pt idx="80">
                  <c:v>8.3024104057380796</c:v>
                </c:pt>
                <c:pt idx="81">
                  <c:v>7.7019691032802697</c:v>
                </c:pt>
                <c:pt idx="82">
                  <c:v>7.5824663727991499</c:v>
                </c:pt>
                <c:pt idx="83">
                  <c:v>6.8974592997974202</c:v>
                </c:pt>
                <c:pt idx="84">
                  <c:v>5.8826543361782804</c:v>
                </c:pt>
                <c:pt idx="85">
                  <c:v>4.7322137305400203</c:v>
                </c:pt>
                <c:pt idx="86">
                  <c:v>6.0186070392072502</c:v>
                </c:pt>
                <c:pt idx="87">
                  <c:v>5.6762136077690304</c:v>
                </c:pt>
                <c:pt idx="88">
                  <c:v>5.4441575643638904</c:v>
                </c:pt>
                <c:pt idx="89">
                  <c:v>5.3783313936002699</c:v>
                </c:pt>
                <c:pt idx="90">
                  <c:v>5.5306876581990396</c:v>
                </c:pt>
                <c:pt idx="91">
                  <c:v>5.1945498286690901</c:v>
                </c:pt>
                <c:pt idx="92">
                  <c:v>6.6264625238815</c:v>
                </c:pt>
                <c:pt idx="93">
                  <c:v>8.0904704035248205</c:v>
                </c:pt>
                <c:pt idx="94">
                  <c:v>7.3843418367775904</c:v>
                </c:pt>
                <c:pt idx="95">
                  <c:v>7.08652042668467</c:v>
                </c:pt>
                <c:pt idx="96">
                  <c:v>7.0529797111254604</c:v>
                </c:pt>
                <c:pt idx="97">
                  <c:v>7.5327128789575202</c:v>
                </c:pt>
                <c:pt idx="98">
                  <c:v>7.4402254235758098</c:v>
                </c:pt>
                <c:pt idx="99">
                  <c:v>7.0748403210511404</c:v>
                </c:pt>
                <c:pt idx="100">
                  <c:v>9.1441436928343798</c:v>
                </c:pt>
                <c:pt idx="101">
                  <c:v>8.2934646185365004</c:v>
                </c:pt>
                <c:pt idx="102">
                  <c:v>8.3770168074874203</c:v>
                </c:pt>
                <c:pt idx="103">
                  <c:v>8.7592048337770496</c:v>
                </c:pt>
                <c:pt idx="104">
                  <c:v>8.7037527694192196</c:v>
                </c:pt>
                <c:pt idx="105">
                  <c:v>8.5491908871528697</c:v>
                </c:pt>
                <c:pt idx="106">
                  <c:v>7.7340384199973498</c:v>
                </c:pt>
                <c:pt idx="107">
                  <c:v>7.5405548821253099</c:v>
                </c:pt>
                <c:pt idx="108">
                  <c:v>8.3211763430365906</c:v>
                </c:pt>
                <c:pt idx="109">
                  <c:v>8.4002820755604208</c:v>
                </c:pt>
                <c:pt idx="110">
                  <c:v>8.3530326390590197</c:v>
                </c:pt>
                <c:pt idx="111">
                  <c:v>7.9988007067290603</c:v>
                </c:pt>
                <c:pt idx="112">
                  <c:v>7.8523770321732203</c:v>
                </c:pt>
                <c:pt idx="113">
                  <c:v>9.4980312300815193</c:v>
                </c:pt>
                <c:pt idx="114">
                  <c:v>8.6698742360385008</c:v>
                </c:pt>
                <c:pt idx="115">
                  <c:v>8.4332364610180903</c:v>
                </c:pt>
                <c:pt idx="116">
                  <c:v>8.1607829498512707</c:v>
                </c:pt>
                <c:pt idx="117">
                  <c:v>8.2673906890476907</c:v>
                </c:pt>
                <c:pt idx="118">
                  <c:v>8.9889289106096406</c:v>
                </c:pt>
                <c:pt idx="119">
                  <c:v>8.7722025413828106</c:v>
                </c:pt>
                <c:pt idx="120">
                  <c:v>8.8286567269540992</c:v>
                </c:pt>
                <c:pt idx="121">
                  <c:v>8.9491437260822906</c:v>
                </c:pt>
                <c:pt idx="122">
                  <c:v>8.7201534552167708</c:v>
                </c:pt>
                <c:pt idx="123">
                  <c:v>7.7827012558548097</c:v>
                </c:pt>
                <c:pt idx="124">
                  <c:v>8.8927536332175006</c:v>
                </c:pt>
                <c:pt idx="125">
                  <c:v>9.2389880286572197</c:v>
                </c:pt>
                <c:pt idx="126">
                  <c:v>9.5272285472105995</c:v>
                </c:pt>
                <c:pt idx="127">
                  <c:v>9.7413795057775605</c:v>
                </c:pt>
                <c:pt idx="128">
                  <c:v>9.9914133113346502</c:v>
                </c:pt>
                <c:pt idx="129">
                  <c:v>10.3805602509244</c:v>
                </c:pt>
                <c:pt idx="130">
                  <c:v>10.327743860315399</c:v>
                </c:pt>
                <c:pt idx="131">
                  <c:v>9.82374943912688</c:v>
                </c:pt>
                <c:pt idx="132">
                  <c:v>10.1856978941459</c:v>
                </c:pt>
                <c:pt idx="133">
                  <c:v>9.2777268307039904</c:v>
                </c:pt>
                <c:pt idx="134">
                  <c:v>6.7975741338255196</c:v>
                </c:pt>
                <c:pt idx="135">
                  <c:v>7.8693768039730001</c:v>
                </c:pt>
                <c:pt idx="136">
                  <c:v>8.7629212996181103</c:v>
                </c:pt>
                <c:pt idx="137">
                  <c:v>8.9469475045022904</c:v>
                </c:pt>
                <c:pt idx="138">
                  <c:v>7.9655600680395899</c:v>
                </c:pt>
                <c:pt idx="139">
                  <c:v>8.4663021331676198</c:v>
                </c:pt>
                <c:pt idx="140">
                  <c:v>9.5467783175243</c:v>
                </c:pt>
                <c:pt idx="141">
                  <c:v>10.069085699171</c:v>
                </c:pt>
                <c:pt idx="142">
                  <c:v>9.5093542701504905</c:v>
                </c:pt>
                <c:pt idx="143">
                  <c:v>10.037760296333399</c:v>
                </c:pt>
                <c:pt idx="144">
                  <c:v>10.3190342708246</c:v>
                </c:pt>
                <c:pt idx="145">
                  <c:v>10.8236649210343</c:v>
                </c:pt>
                <c:pt idx="146">
                  <c:v>9.8172749083779998</c:v>
                </c:pt>
                <c:pt idx="147">
                  <c:v>8.6015936221243603</c:v>
                </c:pt>
                <c:pt idx="148">
                  <c:v>8.1539583009480392</c:v>
                </c:pt>
                <c:pt idx="149">
                  <c:v>8.3831835878950507</c:v>
                </c:pt>
                <c:pt idx="150">
                  <c:v>8.0625878837782103</c:v>
                </c:pt>
                <c:pt idx="151">
                  <c:v>7.3859580350239504</c:v>
                </c:pt>
                <c:pt idx="152">
                  <c:v>8.0246300105013493</c:v>
                </c:pt>
                <c:pt idx="153">
                  <c:v>7.2264998515193204</c:v>
                </c:pt>
                <c:pt idx="154">
                  <c:v>8.1825738578908993</c:v>
                </c:pt>
                <c:pt idx="155">
                  <c:v>8.7459562506328794</c:v>
                </c:pt>
                <c:pt idx="156">
                  <c:v>9.37508305394004</c:v>
                </c:pt>
                <c:pt idx="157">
                  <c:v>9.6289661518490099</c:v>
                </c:pt>
                <c:pt idx="158">
                  <c:v>8.3299383655434802</c:v>
                </c:pt>
                <c:pt idx="159">
                  <c:v>7.9744931135769397</c:v>
                </c:pt>
                <c:pt idx="160">
                  <c:v>6.5552153800437001</c:v>
                </c:pt>
                <c:pt idx="161">
                  <c:v>6.5314126272880904</c:v>
                </c:pt>
                <c:pt idx="162">
                  <c:v>6.2126611616158796</c:v>
                </c:pt>
                <c:pt idx="163">
                  <c:v>4.9727227363531403</c:v>
                </c:pt>
                <c:pt idx="164">
                  <c:v>6.9999207163824497</c:v>
                </c:pt>
                <c:pt idx="165">
                  <c:v>7.4453324819058198</c:v>
                </c:pt>
                <c:pt idx="166">
                  <c:v>8.9997210005478099</c:v>
                </c:pt>
                <c:pt idx="167">
                  <c:v>9.6999449946768994</c:v>
                </c:pt>
                <c:pt idx="168">
                  <c:v>10.257829095933101</c:v>
                </c:pt>
                <c:pt idx="169">
                  <c:v>9.48477811973153</c:v>
                </c:pt>
                <c:pt idx="170">
                  <c:v>9.41664297433692</c:v>
                </c:pt>
                <c:pt idx="171">
                  <c:v>10.217660579505401</c:v>
                </c:pt>
                <c:pt idx="172">
                  <c:v>10.266676594364</c:v>
                </c:pt>
                <c:pt idx="173">
                  <c:v>10.484486845002699</c:v>
                </c:pt>
                <c:pt idx="174">
                  <c:v>9.8295806083699393</c:v>
                </c:pt>
                <c:pt idx="175">
                  <c:v>9.6023258233535405</c:v>
                </c:pt>
                <c:pt idx="176">
                  <c:v>11.104787490387</c:v>
                </c:pt>
                <c:pt idx="177">
                  <c:v>12.032523821987599</c:v>
                </c:pt>
                <c:pt idx="178">
                  <c:v>11.2996702765377</c:v>
                </c:pt>
                <c:pt idx="179">
                  <c:v>11.3901081604882</c:v>
                </c:pt>
                <c:pt idx="180">
                  <c:v>10.5996705784084</c:v>
                </c:pt>
                <c:pt idx="181">
                  <c:v>10.2619649831926</c:v>
                </c:pt>
                <c:pt idx="182">
                  <c:v>10.510047150176799</c:v>
                </c:pt>
                <c:pt idx="183">
                  <c:v>10.91583972872</c:v>
                </c:pt>
                <c:pt idx="184">
                  <c:v>11.7579739155531</c:v>
                </c:pt>
                <c:pt idx="185">
                  <c:v>11.4840571915295</c:v>
                </c:pt>
                <c:pt idx="186">
                  <c:v>11.905704301161499</c:v>
                </c:pt>
                <c:pt idx="187">
                  <c:v>11.908114910139799</c:v>
                </c:pt>
                <c:pt idx="188">
                  <c:v>11.696070383570399</c:v>
                </c:pt>
                <c:pt idx="189">
                  <c:v>11.508888459962799</c:v>
                </c:pt>
                <c:pt idx="190">
                  <c:v>10.5310079565881</c:v>
                </c:pt>
                <c:pt idx="191">
                  <c:v>11.280045721908801</c:v>
                </c:pt>
                <c:pt idx="192">
                  <c:v>12.28736056584</c:v>
                </c:pt>
                <c:pt idx="193">
                  <c:v>13.6616923564518</c:v>
                </c:pt>
                <c:pt idx="194">
                  <c:v>12.3521327375976</c:v>
                </c:pt>
                <c:pt idx="195">
                  <c:v>13.340558384645</c:v>
                </c:pt>
                <c:pt idx="196">
                  <c:v>14.000897154386999</c:v>
                </c:pt>
                <c:pt idx="197">
                  <c:v>14.061992793675699</c:v>
                </c:pt>
                <c:pt idx="198">
                  <c:v>14.075571222203401</c:v>
                </c:pt>
                <c:pt idx="199">
                  <c:v>14.529496227460299</c:v>
                </c:pt>
                <c:pt idx="200">
                  <c:v>15.0934613484702</c:v>
                </c:pt>
                <c:pt idx="201">
                  <c:v>14.7612539735577</c:v>
                </c:pt>
                <c:pt idx="202">
                  <c:v>13.0598851902992</c:v>
                </c:pt>
                <c:pt idx="203">
                  <c:v>14.9498467339521</c:v>
                </c:pt>
                <c:pt idx="204">
                  <c:v>15.143721006702499</c:v>
                </c:pt>
                <c:pt idx="205">
                  <c:v>14.627746260645701</c:v>
                </c:pt>
                <c:pt idx="206">
                  <c:v>14.8878054638674</c:v>
                </c:pt>
                <c:pt idx="207">
                  <c:v>14.716639570162799</c:v>
                </c:pt>
                <c:pt idx="208">
                  <c:v>14.3616487186863</c:v>
                </c:pt>
                <c:pt idx="209">
                  <c:v>14.506800604315099</c:v>
                </c:pt>
                <c:pt idx="210">
                  <c:v>14.1512866043077</c:v>
                </c:pt>
                <c:pt idx="211">
                  <c:v>14.7366984233489</c:v>
                </c:pt>
                <c:pt idx="212">
                  <c:v>14.478869281859</c:v>
                </c:pt>
                <c:pt idx="213">
                  <c:v>15.4880677139108</c:v>
                </c:pt>
                <c:pt idx="214">
                  <c:v>14.4303136610555</c:v>
                </c:pt>
                <c:pt idx="215">
                  <c:v>16.578180454507699</c:v>
                </c:pt>
                <c:pt idx="216">
                  <c:v>16.6633022171794</c:v>
                </c:pt>
                <c:pt idx="217">
                  <c:v>17.049784725297801</c:v>
                </c:pt>
                <c:pt idx="218">
                  <c:v>17.3157577263873</c:v>
                </c:pt>
                <c:pt idx="219">
                  <c:v>15.7040187350742</c:v>
                </c:pt>
                <c:pt idx="220">
                  <c:v>16.910860039767002</c:v>
                </c:pt>
                <c:pt idx="221">
                  <c:v>16.615636135376299</c:v>
                </c:pt>
                <c:pt idx="222">
                  <c:v>17.275057960862402</c:v>
                </c:pt>
                <c:pt idx="223">
                  <c:v>16.9754589533642</c:v>
                </c:pt>
                <c:pt idx="224">
                  <c:v>17.554993334549199</c:v>
                </c:pt>
                <c:pt idx="225">
                  <c:v>16.236592637924002</c:v>
                </c:pt>
                <c:pt idx="226">
                  <c:v>17.1548606032521</c:v>
                </c:pt>
                <c:pt idx="227">
                  <c:v>17.1847617585235</c:v>
                </c:pt>
                <c:pt idx="228">
                  <c:v>17.921087357645401</c:v>
                </c:pt>
                <c:pt idx="229">
                  <c:v>18.029706343624898</c:v>
                </c:pt>
                <c:pt idx="230">
                  <c:v>17.7874173059657</c:v>
                </c:pt>
                <c:pt idx="231">
                  <c:v>16.342047875796201</c:v>
                </c:pt>
                <c:pt idx="232">
                  <c:v>16.807475785016599</c:v>
                </c:pt>
                <c:pt idx="233">
                  <c:v>15.5388452389337</c:v>
                </c:pt>
                <c:pt idx="234">
                  <c:v>14.023848479242901</c:v>
                </c:pt>
                <c:pt idx="235">
                  <c:v>14.380946759271801</c:v>
                </c:pt>
                <c:pt idx="236">
                  <c:v>13.445296615615799</c:v>
                </c:pt>
                <c:pt idx="237">
                  <c:v>13.0823294396286</c:v>
                </c:pt>
                <c:pt idx="238">
                  <c:v>11.3617270928764</c:v>
                </c:pt>
                <c:pt idx="239">
                  <c:v>11.313245943185199</c:v>
                </c:pt>
                <c:pt idx="240">
                  <c:v>12.0961826000763</c:v>
                </c:pt>
                <c:pt idx="241">
                  <c:v>12.669690031720799</c:v>
                </c:pt>
                <c:pt idx="242">
                  <c:v>11.214405479787301</c:v>
                </c:pt>
                <c:pt idx="243">
                  <c:v>11.1479043567325</c:v>
                </c:pt>
                <c:pt idx="244">
                  <c:v>9.4568528477864096</c:v>
                </c:pt>
                <c:pt idx="245">
                  <c:v>10.6579711236623</c:v>
                </c:pt>
                <c:pt idx="246">
                  <c:v>10.788877800221099</c:v>
                </c:pt>
                <c:pt idx="247">
                  <c:v>11.3002842396787</c:v>
                </c:pt>
                <c:pt idx="248">
                  <c:v>10.2640518684808</c:v>
                </c:pt>
                <c:pt idx="249">
                  <c:v>8.8054627979642301</c:v>
                </c:pt>
                <c:pt idx="250">
                  <c:v>8.5477095512363004</c:v>
                </c:pt>
                <c:pt idx="251">
                  <c:v>10.7391005883765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7B32-4727-ACCA-16AFDDE07F8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985488944"/>
        <c:axId val="985492304"/>
      </c:lineChart>
      <c:dateAx>
        <c:axId val="985488944"/>
        <c:scaling>
          <c:orientation val="minMax"/>
        </c:scaling>
        <c:delete val="0"/>
        <c:axPos val="b"/>
        <c:numFmt formatCode="m/d/yyyy" sourceLinked="1"/>
        <c:majorTickMark val="out"/>
        <c:minorTickMark val="none"/>
        <c:tickLblPos val="low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985492304"/>
        <c:crosses val="autoZero"/>
        <c:auto val="1"/>
        <c:lblOffset val="100"/>
        <c:baseTimeUnit val="days"/>
      </c:dateAx>
      <c:valAx>
        <c:axId val="9854923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_(* #,##0.00_);_(* \(#,##0.00\);_(* &quot;-&quot;??_);_(@_)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9854889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1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defRPr>
          </a:pPr>
          <a:endParaRPr lang="en-US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'MAG 7'!$B$1</c:f>
              <c:strCache>
                <c:ptCount val="1"/>
                <c:pt idx="0">
                  <c:v> Magnificent Seven ETF (MAGS) 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'MAG 7'!$A$2:$A$254</c:f>
              <c:numCache>
                <c:formatCode>m/d/yyyy</c:formatCode>
                <c:ptCount val="253"/>
                <c:pt idx="0">
                  <c:v>45747</c:v>
                </c:pt>
                <c:pt idx="1">
                  <c:v>45748</c:v>
                </c:pt>
                <c:pt idx="2">
                  <c:v>45749</c:v>
                </c:pt>
                <c:pt idx="3">
                  <c:v>45750</c:v>
                </c:pt>
                <c:pt idx="4">
                  <c:v>45751</c:v>
                </c:pt>
                <c:pt idx="5">
                  <c:v>45754</c:v>
                </c:pt>
                <c:pt idx="6">
                  <c:v>45755</c:v>
                </c:pt>
                <c:pt idx="7">
                  <c:v>45756</c:v>
                </c:pt>
                <c:pt idx="8">
                  <c:v>45757</c:v>
                </c:pt>
                <c:pt idx="9">
                  <c:v>45758</c:v>
                </c:pt>
                <c:pt idx="10">
                  <c:v>45761</c:v>
                </c:pt>
                <c:pt idx="11">
                  <c:v>45762</c:v>
                </c:pt>
                <c:pt idx="12">
                  <c:v>45763</c:v>
                </c:pt>
                <c:pt idx="13">
                  <c:v>45764</c:v>
                </c:pt>
                <c:pt idx="14">
                  <c:v>45768</c:v>
                </c:pt>
                <c:pt idx="15">
                  <c:v>45769</c:v>
                </c:pt>
                <c:pt idx="16">
                  <c:v>45770</c:v>
                </c:pt>
                <c:pt idx="17">
                  <c:v>45771</c:v>
                </c:pt>
                <c:pt idx="18">
                  <c:v>45772</c:v>
                </c:pt>
                <c:pt idx="19">
                  <c:v>45775</c:v>
                </c:pt>
                <c:pt idx="20">
                  <c:v>45776</c:v>
                </c:pt>
                <c:pt idx="21">
                  <c:v>45777</c:v>
                </c:pt>
                <c:pt idx="22">
                  <c:v>45778</c:v>
                </c:pt>
                <c:pt idx="23">
                  <c:v>45779</c:v>
                </c:pt>
                <c:pt idx="24">
                  <c:v>45782</c:v>
                </c:pt>
                <c:pt idx="25">
                  <c:v>45783</c:v>
                </c:pt>
                <c:pt idx="26">
                  <c:v>45784</c:v>
                </c:pt>
                <c:pt idx="27">
                  <c:v>45785</c:v>
                </c:pt>
                <c:pt idx="28">
                  <c:v>45786</c:v>
                </c:pt>
                <c:pt idx="29">
                  <c:v>45789</c:v>
                </c:pt>
                <c:pt idx="30">
                  <c:v>45790</c:v>
                </c:pt>
                <c:pt idx="31">
                  <c:v>45791</c:v>
                </c:pt>
                <c:pt idx="32">
                  <c:v>45792</c:v>
                </c:pt>
                <c:pt idx="33">
                  <c:v>45793</c:v>
                </c:pt>
                <c:pt idx="34">
                  <c:v>45796</c:v>
                </c:pt>
                <c:pt idx="35">
                  <c:v>45797</c:v>
                </c:pt>
                <c:pt idx="36">
                  <c:v>45798</c:v>
                </c:pt>
                <c:pt idx="37">
                  <c:v>45799</c:v>
                </c:pt>
                <c:pt idx="38">
                  <c:v>45800</c:v>
                </c:pt>
                <c:pt idx="39">
                  <c:v>45804</c:v>
                </c:pt>
                <c:pt idx="40">
                  <c:v>45805</c:v>
                </c:pt>
                <c:pt idx="41">
                  <c:v>45806</c:v>
                </c:pt>
                <c:pt idx="42">
                  <c:v>45807</c:v>
                </c:pt>
                <c:pt idx="43">
                  <c:v>45810</c:v>
                </c:pt>
                <c:pt idx="44">
                  <c:v>45811</c:v>
                </c:pt>
                <c:pt idx="45">
                  <c:v>45812</c:v>
                </c:pt>
                <c:pt idx="46">
                  <c:v>45813</c:v>
                </c:pt>
                <c:pt idx="47">
                  <c:v>45814</c:v>
                </c:pt>
                <c:pt idx="48">
                  <c:v>45817</c:v>
                </c:pt>
                <c:pt idx="49">
                  <c:v>45818</c:v>
                </c:pt>
                <c:pt idx="50">
                  <c:v>45819</c:v>
                </c:pt>
                <c:pt idx="51">
                  <c:v>45820</c:v>
                </c:pt>
                <c:pt idx="52">
                  <c:v>45821</c:v>
                </c:pt>
                <c:pt idx="53">
                  <c:v>45824</c:v>
                </c:pt>
                <c:pt idx="54">
                  <c:v>45825</c:v>
                </c:pt>
                <c:pt idx="55">
                  <c:v>45826</c:v>
                </c:pt>
                <c:pt idx="56">
                  <c:v>45828</c:v>
                </c:pt>
                <c:pt idx="57">
                  <c:v>45831</c:v>
                </c:pt>
                <c:pt idx="58">
                  <c:v>45832</c:v>
                </c:pt>
                <c:pt idx="59">
                  <c:v>45833</c:v>
                </c:pt>
                <c:pt idx="60">
                  <c:v>45834</c:v>
                </c:pt>
                <c:pt idx="61">
                  <c:v>45835</c:v>
                </c:pt>
                <c:pt idx="62">
                  <c:v>45838</c:v>
                </c:pt>
                <c:pt idx="63">
                  <c:v>45839</c:v>
                </c:pt>
                <c:pt idx="64">
                  <c:v>45840</c:v>
                </c:pt>
                <c:pt idx="65">
                  <c:v>45841</c:v>
                </c:pt>
                <c:pt idx="66">
                  <c:v>45845</c:v>
                </c:pt>
                <c:pt idx="67">
                  <c:v>45846</c:v>
                </c:pt>
                <c:pt idx="68">
                  <c:v>45847</c:v>
                </c:pt>
                <c:pt idx="69">
                  <c:v>45848</c:v>
                </c:pt>
                <c:pt idx="70">
                  <c:v>45849</c:v>
                </c:pt>
                <c:pt idx="71">
                  <c:v>45852</c:v>
                </c:pt>
                <c:pt idx="72">
                  <c:v>45853</c:v>
                </c:pt>
                <c:pt idx="73">
                  <c:v>45854</c:v>
                </c:pt>
                <c:pt idx="74">
                  <c:v>45855</c:v>
                </c:pt>
                <c:pt idx="75">
                  <c:v>45856</c:v>
                </c:pt>
                <c:pt idx="76">
                  <c:v>45859</c:v>
                </c:pt>
                <c:pt idx="77">
                  <c:v>45860</c:v>
                </c:pt>
                <c:pt idx="78">
                  <c:v>45861</c:v>
                </c:pt>
                <c:pt idx="79">
                  <c:v>45862</c:v>
                </c:pt>
                <c:pt idx="80">
                  <c:v>45863</c:v>
                </c:pt>
                <c:pt idx="81">
                  <c:v>45866</c:v>
                </c:pt>
                <c:pt idx="82">
                  <c:v>45867</c:v>
                </c:pt>
                <c:pt idx="83">
                  <c:v>45868</c:v>
                </c:pt>
                <c:pt idx="84">
                  <c:v>45869</c:v>
                </c:pt>
                <c:pt idx="85">
                  <c:v>45870</c:v>
                </c:pt>
                <c:pt idx="86">
                  <c:v>45873</c:v>
                </c:pt>
                <c:pt idx="87">
                  <c:v>45874</c:v>
                </c:pt>
                <c:pt idx="88">
                  <c:v>45875</c:v>
                </c:pt>
                <c:pt idx="89">
                  <c:v>45876</c:v>
                </c:pt>
                <c:pt idx="90">
                  <c:v>45877</c:v>
                </c:pt>
                <c:pt idx="91">
                  <c:v>45880</c:v>
                </c:pt>
                <c:pt idx="92">
                  <c:v>45881</c:v>
                </c:pt>
                <c:pt idx="93">
                  <c:v>45882</c:v>
                </c:pt>
                <c:pt idx="94">
                  <c:v>45883</c:v>
                </c:pt>
                <c:pt idx="95">
                  <c:v>45884</c:v>
                </c:pt>
                <c:pt idx="96">
                  <c:v>45887</c:v>
                </c:pt>
                <c:pt idx="97">
                  <c:v>45888</c:v>
                </c:pt>
                <c:pt idx="98">
                  <c:v>45889</c:v>
                </c:pt>
                <c:pt idx="99">
                  <c:v>45890</c:v>
                </c:pt>
                <c:pt idx="100">
                  <c:v>45891</c:v>
                </c:pt>
                <c:pt idx="101">
                  <c:v>45894</c:v>
                </c:pt>
                <c:pt idx="102">
                  <c:v>45895</c:v>
                </c:pt>
                <c:pt idx="103">
                  <c:v>45896</c:v>
                </c:pt>
                <c:pt idx="104">
                  <c:v>45897</c:v>
                </c:pt>
                <c:pt idx="105">
                  <c:v>45898</c:v>
                </c:pt>
                <c:pt idx="106">
                  <c:v>45902</c:v>
                </c:pt>
                <c:pt idx="107">
                  <c:v>45903</c:v>
                </c:pt>
                <c:pt idx="108">
                  <c:v>45904</c:v>
                </c:pt>
                <c:pt idx="109">
                  <c:v>45905</c:v>
                </c:pt>
                <c:pt idx="110">
                  <c:v>45908</c:v>
                </c:pt>
                <c:pt idx="111">
                  <c:v>45909</c:v>
                </c:pt>
                <c:pt idx="112">
                  <c:v>45910</c:v>
                </c:pt>
                <c:pt idx="113">
                  <c:v>45911</c:v>
                </c:pt>
                <c:pt idx="114">
                  <c:v>45912</c:v>
                </c:pt>
                <c:pt idx="115">
                  <c:v>45915</c:v>
                </c:pt>
                <c:pt idx="116">
                  <c:v>45916</c:v>
                </c:pt>
                <c:pt idx="117">
                  <c:v>45917</c:v>
                </c:pt>
                <c:pt idx="118">
                  <c:v>45918</c:v>
                </c:pt>
                <c:pt idx="119">
                  <c:v>45919</c:v>
                </c:pt>
                <c:pt idx="120">
                  <c:v>45922</c:v>
                </c:pt>
                <c:pt idx="121">
                  <c:v>45923</c:v>
                </c:pt>
                <c:pt idx="122">
                  <c:v>45924</c:v>
                </c:pt>
                <c:pt idx="123">
                  <c:v>45925</c:v>
                </c:pt>
                <c:pt idx="124">
                  <c:v>45926</c:v>
                </c:pt>
                <c:pt idx="125">
                  <c:v>45929</c:v>
                </c:pt>
                <c:pt idx="126">
                  <c:v>45930</c:v>
                </c:pt>
                <c:pt idx="127">
                  <c:v>45931</c:v>
                </c:pt>
                <c:pt idx="128">
                  <c:v>45932</c:v>
                </c:pt>
                <c:pt idx="129">
                  <c:v>45933</c:v>
                </c:pt>
                <c:pt idx="130">
                  <c:v>45936</c:v>
                </c:pt>
                <c:pt idx="131">
                  <c:v>45937</c:v>
                </c:pt>
                <c:pt idx="132">
                  <c:v>45938</c:v>
                </c:pt>
                <c:pt idx="133">
                  <c:v>45939</c:v>
                </c:pt>
                <c:pt idx="134">
                  <c:v>45940</c:v>
                </c:pt>
                <c:pt idx="135">
                  <c:v>45943</c:v>
                </c:pt>
                <c:pt idx="136">
                  <c:v>45944</c:v>
                </c:pt>
                <c:pt idx="137">
                  <c:v>45945</c:v>
                </c:pt>
                <c:pt idx="138">
                  <c:v>45946</c:v>
                </c:pt>
                <c:pt idx="139">
                  <c:v>45947</c:v>
                </c:pt>
                <c:pt idx="140">
                  <c:v>45950</c:v>
                </c:pt>
                <c:pt idx="141">
                  <c:v>45951</c:v>
                </c:pt>
                <c:pt idx="142">
                  <c:v>45952</c:v>
                </c:pt>
                <c:pt idx="143">
                  <c:v>45953</c:v>
                </c:pt>
                <c:pt idx="144">
                  <c:v>45954</c:v>
                </c:pt>
                <c:pt idx="145">
                  <c:v>45957</c:v>
                </c:pt>
                <c:pt idx="146">
                  <c:v>45958</c:v>
                </c:pt>
                <c:pt idx="147">
                  <c:v>45959</c:v>
                </c:pt>
                <c:pt idx="148">
                  <c:v>45960</c:v>
                </c:pt>
                <c:pt idx="149">
                  <c:v>45961</c:v>
                </c:pt>
                <c:pt idx="150">
                  <c:v>45964</c:v>
                </c:pt>
                <c:pt idx="151">
                  <c:v>45965</c:v>
                </c:pt>
                <c:pt idx="152">
                  <c:v>45966</c:v>
                </c:pt>
                <c:pt idx="153">
                  <c:v>45967</c:v>
                </c:pt>
                <c:pt idx="154">
                  <c:v>45968</c:v>
                </c:pt>
                <c:pt idx="155">
                  <c:v>45971</c:v>
                </c:pt>
                <c:pt idx="156">
                  <c:v>45972</c:v>
                </c:pt>
                <c:pt idx="157">
                  <c:v>45973</c:v>
                </c:pt>
                <c:pt idx="158">
                  <c:v>45974</c:v>
                </c:pt>
                <c:pt idx="159">
                  <c:v>45975</c:v>
                </c:pt>
                <c:pt idx="160">
                  <c:v>45978</c:v>
                </c:pt>
                <c:pt idx="161">
                  <c:v>45979</c:v>
                </c:pt>
                <c:pt idx="162">
                  <c:v>45980</c:v>
                </c:pt>
                <c:pt idx="163">
                  <c:v>45981</c:v>
                </c:pt>
                <c:pt idx="164">
                  <c:v>45982</c:v>
                </c:pt>
                <c:pt idx="165">
                  <c:v>45985</c:v>
                </c:pt>
                <c:pt idx="166">
                  <c:v>45986</c:v>
                </c:pt>
                <c:pt idx="167">
                  <c:v>45987</c:v>
                </c:pt>
                <c:pt idx="168">
                  <c:v>45989</c:v>
                </c:pt>
                <c:pt idx="169">
                  <c:v>45992</c:v>
                </c:pt>
                <c:pt idx="170">
                  <c:v>45993</c:v>
                </c:pt>
                <c:pt idx="171">
                  <c:v>45994</c:v>
                </c:pt>
                <c:pt idx="172">
                  <c:v>45995</c:v>
                </c:pt>
                <c:pt idx="173">
                  <c:v>45996</c:v>
                </c:pt>
                <c:pt idx="174">
                  <c:v>45999</c:v>
                </c:pt>
                <c:pt idx="175">
                  <c:v>46000</c:v>
                </c:pt>
                <c:pt idx="176">
                  <c:v>46001</c:v>
                </c:pt>
                <c:pt idx="177">
                  <c:v>46002</c:v>
                </c:pt>
                <c:pt idx="178">
                  <c:v>46003</c:v>
                </c:pt>
                <c:pt idx="179">
                  <c:v>46006</c:v>
                </c:pt>
                <c:pt idx="180">
                  <c:v>46007</c:v>
                </c:pt>
                <c:pt idx="181">
                  <c:v>46008</c:v>
                </c:pt>
                <c:pt idx="182">
                  <c:v>46009</c:v>
                </c:pt>
                <c:pt idx="183">
                  <c:v>46010</c:v>
                </c:pt>
                <c:pt idx="184">
                  <c:v>46013</c:v>
                </c:pt>
                <c:pt idx="185">
                  <c:v>46014</c:v>
                </c:pt>
                <c:pt idx="186">
                  <c:v>46015</c:v>
                </c:pt>
                <c:pt idx="187">
                  <c:v>46017</c:v>
                </c:pt>
                <c:pt idx="188">
                  <c:v>46020</c:v>
                </c:pt>
                <c:pt idx="189">
                  <c:v>46021</c:v>
                </c:pt>
                <c:pt idx="190">
                  <c:v>46022</c:v>
                </c:pt>
                <c:pt idx="191">
                  <c:v>46024</c:v>
                </c:pt>
                <c:pt idx="192">
                  <c:v>46027</c:v>
                </c:pt>
                <c:pt idx="193">
                  <c:v>46028</c:v>
                </c:pt>
                <c:pt idx="194">
                  <c:v>46029</c:v>
                </c:pt>
                <c:pt idx="195">
                  <c:v>46030</c:v>
                </c:pt>
                <c:pt idx="196">
                  <c:v>46031</c:v>
                </c:pt>
                <c:pt idx="197">
                  <c:v>46034</c:v>
                </c:pt>
                <c:pt idx="198">
                  <c:v>46035</c:v>
                </c:pt>
                <c:pt idx="199">
                  <c:v>46036</c:v>
                </c:pt>
                <c:pt idx="200">
                  <c:v>46037</c:v>
                </c:pt>
                <c:pt idx="201">
                  <c:v>46038</c:v>
                </c:pt>
                <c:pt idx="202">
                  <c:v>46042</c:v>
                </c:pt>
                <c:pt idx="203">
                  <c:v>46043</c:v>
                </c:pt>
                <c:pt idx="204">
                  <c:v>46044</c:v>
                </c:pt>
                <c:pt idx="205">
                  <c:v>46045</c:v>
                </c:pt>
                <c:pt idx="206">
                  <c:v>46048</c:v>
                </c:pt>
                <c:pt idx="207">
                  <c:v>46049</c:v>
                </c:pt>
                <c:pt idx="208">
                  <c:v>46050</c:v>
                </c:pt>
                <c:pt idx="209">
                  <c:v>46051</c:v>
                </c:pt>
                <c:pt idx="210">
                  <c:v>46052</c:v>
                </c:pt>
                <c:pt idx="211">
                  <c:v>46055</c:v>
                </c:pt>
                <c:pt idx="212">
                  <c:v>46056</c:v>
                </c:pt>
                <c:pt idx="213">
                  <c:v>46057</c:v>
                </c:pt>
                <c:pt idx="214">
                  <c:v>46058</c:v>
                </c:pt>
                <c:pt idx="215">
                  <c:v>46059</c:v>
                </c:pt>
                <c:pt idx="216">
                  <c:v>46062</c:v>
                </c:pt>
                <c:pt idx="217">
                  <c:v>46063</c:v>
                </c:pt>
                <c:pt idx="218">
                  <c:v>46064</c:v>
                </c:pt>
                <c:pt idx="219">
                  <c:v>46065</c:v>
                </c:pt>
                <c:pt idx="220">
                  <c:v>46066</c:v>
                </c:pt>
                <c:pt idx="221">
                  <c:v>46070</c:v>
                </c:pt>
                <c:pt idx="222">
                  <c:v>46071</c:v>
                </c:pt>
                <c:pt idx="223">
                  <c:v>46072</c:v>
                </c:pt>
                <c:pt idx="224">
                  <c:v>46073</c:v>
                </c:pt>
                <c:pt idx="225">
                  <c:v>46076</c:v>
                </c:pt>
                <c:pt idx="226">
                  <c:v>46077</c:v>
                </c:pt>
                <c:pt idx="227">
                  <c:v>46078</c:v>
                </c:pt>
                <c:pt idx="228">
                  <c:v>46079</c:v>
                </c:pt>
                <c:pt idx="229">
                  <c:v>46080</c:v>
                </c:pt>
                <c:pt idx="230">
                  <c:v>46083</c:v>
                </c:pt>
                <c:pt idx="231">
                  <c:v>46084</c:v>
                </c:pt>
                <c:pt idx="232">
                  <c:v>46085</c:v>
                </c:pt>
                <c:pt idx="233">
                  <c:v>46086</c:v>
                </c:pt>
                <c:pt idx="234">
                  <c:v>46087</c:v>
                </c:pt>
                <c:pt idx="235">
                  <c:v>46090</c:v>
                </c:pt>
                <c:pt idx="236">
                  <c:v>46091</c:v>
                </c:pt>
                <c:pt idx="237">
                  <c:v>46092</c:v>
                </c:pt>
                <c:pt idx="238">
                  <c:v>46093</c:v>
                </c:pt>
                <c:pt idx="239">
                  <c:v>46094</c:v>
                </c:pt>
                <c:pt idx="240">
                  <c:v>46097</c:v>
                </c:pt>
                <c:pt idx="241">
                  <c:v>46098</c:v>
                </c:pt>
                <c:pt idx="242">
                  <c:v>46099</c:v>
                </c:pt>
                <c:pt idx="243">
                  <c:v>46100</c:v>
                </c:pt>
                <c:pt idx="244">
                  <c:v>46101</c:v>
                </c:pt>
                <c:pt idx="245">
                  <c:v>46104</c:v>
                </c:pt>
                <c:pt idx="246">
                  <c:v>46105</c:v>
                </c:pt>
                <c:pt idx="247">
                  <c:v>46106</c:v>
                </c:pt>
                <c:pt idx="248">
                  <c:v>46107</c:v>
                </c:pt>
                <c:pt idx="249">
                  <c:v>46108</c:v>
                </c:pt>
                <c:pt idx="250">
                  <c:v>46111</c:v>
                </c:pt>
                <c:pt idx="251">
                  <c:v>46112</c:v>
                </c:pt>
              </c:numCache>
            </c:numRef>
          </c:cat>
          <c:val>
            <c:numRef>
              <c:f>'MAG 7'!$B$2:$B$254</c:f>
              <c:numCache>
                <c:formatCode>_(* #,##0.00_);_(* \(#,##0.00\);_(* "-"??_);_(@_)</c:formatCode>
                <c:ptCount val="253"/>
                <c:pt idx="0">
                  <c:v>0</c:v>
                </c:pt>
                <c:pt idx="1">
                  <c:v>1.80985658348277</c:v>
                </c:pt>
                <c:pt idx="2">
                  <c:v>2.8783248870832101</c:v>
                </c:pt>
                <c:pt idx="3">
                  <c:v>-4.1866557519368204</c:v>
                </c:pt>
                <c:pt idx="4">
                  <c:v>-9.8124717934190002</c:v>
                </c:pt>
                <c:pt idx="5">
                  <c:v>-9.5726113861620696</c:v>
                </c:pt>
                <c:pt idx="6">
                  <c:v>-11.687745243243899</c:v>
                </c:pt>
                <c:pt idx="7">
                  <c:v>1.2211069403999399</c:v>
                </c:pt>
                <c:pt idx="8">
                  <c:v>-4.01221005702575</c:v>
                </c:pt>
                <c:pt idx="9">
                  <c:v>-2.1805485694276898</c:v>
                </c:pt>
                <c:pt idx="10">
                  <c:v>-2.1587436653124001</c:v>
                </c:pt>
                <c:pt idx="11">
                  <c:v>-2.85651998296792</c:v>
                </c:pt>
                <c:pt idx="12">
                  <c:v>-6.7160914031941603</c:v>
                </c:pt>
                <c:pt idx="13">
                  <c:v>-7.3702579126190901</c:v>
                </c:pt>
                <c:pt idx="14">
                  <c:v>-10.466638302843901</c:v>
                </c:pt>
                <c:pt idx="15">
                  <c:v>-7.5228965494186202</c:v>
                </c:pt>
                <c:pt idx="16">
                  <c:v>-4.4265161591937598</c:v>
                </c:pt>
                <c:pt idx="17">
                  <c:v>-1.6136059844564099</c:v>
                </c:pt>
                <c:pt idx="18">
                  <c:v>1.37374557719948</c:v>
                </c:pt>
                <c:pt idx="19">
                  <c:v>0.98124653314301402</c:v>
                </c:pt>
                <c:pt idx="20">
                  <c:v>1.59180108034113</c:v>
                </c:pt>
                <c:pt idx="21">
                  <c:v>0.28347236948376198</c:v>
                </c:pt>
                <c:pt idx="22">
                  <c:v>3.4670745301660202</c:v>
                </c:pt>
                <c:pt idx="23">
                  <c:v>4.7535983369080999</c:v>
                </c:pt>
                <c:pt idx="24">
                  <c:v>3.66332297519613</c:v>
                </c:pt>
                <c:pt idx="25">
                  <c:v>2.8129080207410802</c:v>
                </c:pt>
                <c:pt idx="26">
                  <c:v>2.4204111306808702</c:v>
                </c:pt>
                <c:pt idx="27">
                  <c:v>3.9467953446798898</c:v>
                </c:pt>
                <c:pt idx="28">
                  <c:v>4.4265161591937598</c:v>
                </c:pt>
                <c:pt idx="29">
                  <c:v>10.4884432069592</c:v>
                </c:pt>
                <c:pt idx="30">
                  <c:v>12.9524641458706</c:v>
                </c:pt>
                <c:pt idx="31">
                  <c:v>15.0239860407256</c:v>
                </c:pt>
                <c:pt idx="32">
                  <c:v>13.7156573298683</c:v>
                </c:pt>
                <c:pt idx="33">
                  <c:v>14.3480167811817</c:v>
                </c:pt>
                <c:pt idx="34">
                  <c:v>13.9773226412405</c:v>
                </c:pt>
                <c:pt idx="35">
                  <c:v>13.366768094042399</c:v>
                </c:pt>
                <c:pt idx="36">
                  <c:v>12.123856249527099</c:v>
                </c:pt>
                <c:pt idx="37">
                  <c:v>13.126907686785501</c:v>
                </c:pt>
                <c:pt idx="38">
                  <c:v>11.513301702329001</c:v>
                </c:pt>
                <c:pt idx="39">
                  <c:v>15.3946801806668</c:v>
                </c:pt>
                <c:pt idx="40">
                  <c:v>14.653291900784501</c:v>
                </c:pt>
                <c:pt idx="41">
                  <c:v>15.35106821844</c:v>
                </c:pt>
                <c:pt idx="42">
                  <c:v>14.151766182155299</c:v>
                </c:pt>
                <c:pt idx="43">
                  <c:v>14.9803762324951</c:v>
                </c:pt>
                <c:pt idx="44">
                  <c:v>15.263846447982599</c:v>
                </c:pt>
                <c:pt idx="45">
                  <c:v>15.460097047008899</c:v>
                </c:pt>
                <c:pt idx="46">
                  <c:v>12.4291313691299</c:v>
                </c:pt>
                <c:pt idx="47">
                  <c:v>14.914959366153001</c:v>
                </c:pt>
                <c:pt idx="48">
                  <c:v>16.157871210668201</c:v>
                </c:pt>
                <c:pt idx="49">
                  <c:v>17.749672291009301</c:v>
                </c:pt>
                <c:pt idx="50">
                  <c:v>16.746620853751001</c:v>
                </c:pt>
                <c:pt idx="51">
                  <c:v>16.6812039874089</c:v>
                </c:pt>
                <c:pt idx="52">
                  <c:v>15.896205899296</c:v>
                </c:pt>
                <c:pt idx="53">
                  <c:v>17.771479349120899</c:v>
                </c:pt>
                <c:pt idx="54">
                  <c:v>16.332316905579301</c:v>
                </c:pt>
                <c:pt idx="55">
                  <c:v>16.528565350609401</c:v>
                </c:pt>
                <c:pt idx="56">
                  <c:v>15.263846447982599</c:v>
                </c:pt>
                <c:pt idx="57">
                  <c:v>17.5534238459792</c:v>
                </c:pt>
                <c:pt idx="58">
                  <c:v>18.403838800434301</c:v>
                </c:pt>
                <c:pt idx="59">
                  <c:v>18.8399476527213</c:v>
                </c:pt>
                <c:pt idx="60">
                  <c:v>19.952027918548598</c:v>
                </c:pt>
                <c:pt idx="61">
                  <c:v>21.194941917060099</c:v>
                </c:pt>
                <c:pt idx="62">
                  <c:v>20.955081509803101</c:v>
                </c:pt>
                <c:pt idx="63">
                  <c:v>19.123420022205099</c:v>
                </c:pt>
                <c:pt idx="64">
                  <c:v>20.8678597393457</c:v>
                </c:pt>
                <c:pt idx="65">
                  <c:v>21.958132947061401</c:v>
                </c:pt>
                <c:pt idx="66">
                  <c:v>20.061054593121298</c:v>
                </c:pt>
                <c:pt idx="67">
                  <c:v>19.973832822663901</c:v>
                </c:pt>
                <c:pt idx="68">
                  <c:v>21.3693854579749</c:v>
                </c:pt>
                <c:pt idx="69">
                  <c:v>22.088966679745699</c:v>
                </c:pt>
                <c:pt idx="70">
                  <c:v>22.6341043606017</c:v>
                </c:pt>
                <c:pt idx="71">
                  <c:v>22.568687494259599</c:v>
                </c:pt>
                <c:pt idx="72">
                  <c:v>23.1574349833461</c:v>
                </c:pt>
                <c:pt idx="73">
                  <c:v>23.462712256945199</c:v>
                </c:pt>
                <c:pt idx="74">
                  <c:v>23.8334063968863</c:v>
                </c:pt>
                <c:pt idx="75">
                  <c:v>24.7056262554567</c:v>
                </c:pt>
                <c:pt idx="76">
                  <c:v>25.621455922257599</c:v>
                </c:pt>
                <c:pt idx="77">
                  <c:v>25.141735107743699</c:v>
                </c:pt>
                <c:pt idx="78">
                  <c:v>25.643262980369101</c:v>
                </c:pt>
                <c:pt idx="79">
                  <c:v>25.316180802654799</c:v>
                </c:pt>
                <c:pt idx="80">
                  <c:v>25.948540253968201</c:v>
                </c:pt>
                <c:pt idx="81">
                  <c:v>26.907981882995902</c:v>
                </c:pt>
                <c:pt idx="82">
                  <c:v>25.9703451580835</c:v>
                </c:pt>
                <c:pt idx="83">
                  <c:v>26.0793718326562</c:v>
                </c:pt>
                <c:pt idx="84">
                  <c:v>27.7583946834547</c:v>
                </c:pt>
                <c:pt idx="85">
                  <c:v>23.702572664202101</c:v>
                </c:pt>
                <c:pt idx="86">
                  <c:v>26.253815373571001</c:v>
                </c:pt>
                <c:pt idx="87">
                  <c:v>25.577846114027</c:v>
                </c:pt>
                <c:pt idx="88">
                  <c:v>28.085476861168999</c:v>
                </c:pt>
                <c:pt idx="89">
                  <c:v>28.565197675682899</c:v>
                </c:pt>
                <c:pt idx="90">
                  <c:v>30.680331532764701</c:v>
                </c:pt>
                <c:pt idx="91">
                  <c:v>30.6149146664226</c:v>
                </c:pt>
                <c:pt idx="92">
                  <c:v>32.075884168075802</c:v>
                </c:pt>
                <c:pt idx="93">
                  <c:v>31.639773161792501</c:v>
                </c:pt>
                <c:pt idx="94">
                  <c:v>32.228522804875297</c:v>
                </c:pt>
                <c:pt idx="95">
                  <c:v>31.8796335690494</c:v>
                </c:pt>
                <c:pt idx="96">
                  <c:v>31.530746487219801</c:v>
                </c:pt>
                <c:pt idx="97">
                  <c:v>29.3938077260227</c:v>
                </c:pt>
                <c:pt idx="98">
                  <c:v>27.954645282481</c:v>
                </c:pt>
                <c:pt idx="99">
                  <c:v>27.300480927052401</c:v>
                </c:pt>
                <c:pt idx="100">
                  <c:v>30.418666221392499</c:v>
                </c:pt>
                <c:pt idx="101">
                  <c:v>31.051025672705901</c:v>
                </c:pt>
                <c:pt idx="102">
                  <c:v>31.4871345249929</c:v>
                </c:pt>
                <c:pt idx="103">
                  <c:v>31.5743562954504</c:v>
                </c:pt>
                <c:pt idx="104">
                  <c:v>32.206715746763699</c:v>
                </c:pt>
                <c:pt idx="105">
                  <c:v>30.375054259165701</c:v>
                </c:pt>
                <c:pt idx="106">
                  <c:v>28.892282007393501</c:v>
                </c:pt>
                <c:pt idx="107">
                  <c:v>32.054077109964197</c:v>
                </c:pt>
                <c:pt idx="108">
                  <c:v>33.7330999607628</c:v>
                </c:pt>
                <c:pt idx="109">
                  <c:v>33.471434649390503</c:v>
                </c:pt>
                <c:pt idx="110">
                  <c:v>33.602268382074797</c:v>
                </c:pt>
                <c:pt idx="111">
                  <c:v>34.583514915217798</c:v>
                </c:pt>
                <c:pt idx="112">
                  <c:v>33.863933693447002</c:v>
                </c:pt>
                <c:pt idx="113">
                  <c:v>35.194069462415897</c:v>
                </c:pt>
                <c:pt idx="114">
                  <c:v>37.221979395044102</c:v>
                </c:pt>
                <c:pt idx="115">
                  <c:v>39.860446028866598</c:v>
                </c:pt>
                <c:pt idx="116">
                  <c:v>40.470998422068497</c:v>
                </c:pt>
                <c:pt idx="117">
                  <c:v>39.729612296182303</c:v>
                </c:pt>
                <c:pt idx="118">
                  <c:v>40.2093331106962</c:v>
                </c:pt>
                <c:pt idx="119">
                  <c:v>41.9755777319522</c:v>
                </c:pt>
                <c:pt idx="120">
                  <c:v>43.000436227321998</c:v>
                </c:pt>
                <c:pt idx="121">
                  <c:v>40.7980805997828</c:v>
                </c:pt>
                <c:pt idx="122">
                  <c:v>40.950719236582302</c:v>
                </c:pt>
                <c:pt idx="123">
                  <c:v>39.773222104412902</c:v>
                </c:pt>
                <c:pt idx="124">
                  <c:v>40.536415288410602</c:v>
                </c:pt>
                <c:pt idx="125">
                  <c:v>41.255996510181397</c:v>
                </c:pt>
                <c:pt idx="126">
                  <c:v>41.430440051096198</c:v>
                </c:pt>
                <c:pt idx="127">
                  <c:v>42.193633235093799</c:v>
                </c:pt>
                <c:pt idx="128">
                  <c:v>41.713912420580002</c:v>
                </c:pt>
                <c:pt idx="129">
                  <c:v>40.492803326183697</c:v>
                </c:pt>
                <c:pt idx="130">
                  <c:v>42.520715412808201</c:v>
                </c:pt>
                <c:pt idx="131">
                  <c:v>40.950719236582302</c:v>
                </c:pt>
                <c:pt idx="132">
                  <c:v>42.150021272867001</c:v>
                </c:pt>
                <c:pt idx="133">
                  <c:v>42.3462718718933</c:v>
                </c:pt>
                <c:pt idx="134">
                  <c:v>36.916704275441298</c:v>
                </c:pt>
                <c:pt idx="135">
                  <c:v>40.078499378011998</c:v>
                </c:pt>
                <c:pt idx="136">
                  <c:v>38.399476527213402</c:v>
                </c:pt>
                <c:pt idx="137">
                  <c:v>39.446139926698599</c:v>
                </c:pt>
                <c:pt idx="138">
                  <c:v>38.8355875334967</c:v>
                </c:pt>
                <c:pt idx="139">
                  <c:v>40.274749977038397</c:v>
                </c:pt>
                <c:pt idx="140">
                  <c:v>42.3680767760086</c:v>
                </c:pt>
                <c:pt idx="141">
                  <c:v>42.084606560521102</c:v>
                </c:pt>
                <c:pt idx="142">
                  <c:v>41.430440051096198</c:v>
                </c:pt>
                <c:pt idx="143">
                  <c:v>42.520715412808201</c:v>
                </c:pt>
                <c:pt idx="144">
                  <c:v>43.610990774520097</c:v>
                </c:pt>
                <c:pt idx="145">
                  <c:v>47.143480017031997</c:v>
                </c:pt>
                <c:pt idx="146">
                  <c:v>49.084170333199097</c:v>
                </c:pt>
                <c:pt idx="147">
                  <c:v>50.588749643082799</c:v>
                </c:pt>
                <c:pt idx="148">
                  <c:v>45.987789942974203</c:v>
                </c:pt>
                <c:pt idx="149">
                  <c:v>48.190143416517202</c:v>
                </c:pt>
                <c:pt idx="150">
                  <c:v>49.694722726400897</c:v>
                </c:pt>
                <c:pt idx="151">
                  <c:v>46.2712601584617</c:v>
                </c:pt>
                <c:pt idx="152">
                  <c:v>47.383340424289003</c:v>
                </c:pt>
                <c:pt idx="153">
                  <c:v>44.330571996290999</c:v>
                </c:pt>
                <c:pt idx="154">
                  <c:v>43.1530748641215</c:v>
                </c:pt>
                <c:pt idx="155">
                  <c:v>47.121675112916698</c:v>
                </c:pt>
                <c:pt idx="156">
                  <c:v>46.6855641066334</c:v>
                </c:pt>
                <c:pt idx="157">
                  <c:v>45.006541255834897</c:v>
                </c:pt>
                <c:pt idx="158">
                  <c:v>41.299608472408202</c:v>
                </c:pt>
                <c:pt idx="159">
                  <c:v>41.495856917438303</c:v>
                </c:pt>
                <c:pt idx="160">
                  <c:v>41.1905796438393</c:v>
                </c:pt>
                <c:pt idx="161">
                  <c:v>38.552115164013003</c:v>
                </c:pt>
                <c:pt idx="162">
                  <c:v>39.686000333955498</c:v>
                </c:pt>
                <c:pt idx="163">
                  <c:v>37.2437864531556</c:v>
                </c:pt>
                <c:pt idx="164">
                  <c:v>38.377671623098202</c:v>
                </c:pt>
                <c:pt idx="165">
                  <c:v>42.935019360979901</c:v>
                </c:pt>
                <c:pt idx="166">
                  <c:v>43.959877856349799</c:v>
                </c:pt>
                <c:pt idx="167">
                  <c:v>44.592237307663197</c:v>
                </c:pt>
                <c:pt idx="168">
                  <c:v>45.573483840806198</c:v>
                </c:pt>
                <c:pt idx="169">
                  <c:v>45.399040299891404</c:v>
                </c:pt>
                <c:pt idx="170">
                  <c:v>46.096816617546899</c:v>
                </c:pt>
                <c:pt idx="171">
                  <c:v>46.096816617546899</c:v>
                </c:pt>
                <c:pt idx="172">
                  <c:v>46.816397839317702</c:v>
                </c:pt>
                <c:pt idx="173">
                  <c:v>47.4487572906311</c:v>
                </c:pt>
                <c:pt idx="174">
                  <c:v>46.140428579773697</c:v>
                </c:pt>
                <c:pt idx="175">
                  <c:v>46.445703699376502</c:v>
                </c:pt>
                <c:pt idx="176">
                  <c:v>46.511120565718599</c:v>
                </c:pt>
                <c:pt idx="177">
                  <c:v>45.420845204006703</c:v>
                </c:pt>
                <c:pt idx="178">
                  <c:v>44.243350225833503</c:v>
                </c:pt>
                <c:pt idx="179">
                  <c:v>44.417793766748296</c:v>
                </c:pt>
                <c:pt idx="180">
                  <c:v>45.573483840806198</c:v>
                </c:pt>
                <c:pt idx="181">
                  <c:v>42.411688738235497</c:v>
                </c:pt>
                <c:pt idx="182">
                  <c:v>45.202791854861303</c:v>
                </c:pt>
                <c:pt idx="183">
                  <c:v>46.358481928919097</c:v>
                </c:pt>
                <c:pt idx="184">
                  <c:v>47.165284921147297</c:v>
                </c:pt>
                <c:pt idx="185">
                  <c:v>48.560837556458402</c:v>
                </c:pt>
                <c:pt idx="186">
                  <c:v>48.648059326915799</c:v>
                </c:pt>
                <c:pt idx="187">
                  <c:v>48.2555602828593</c:v>
                </c:pt>
                <c:pt idx="188">
                  <c:v>47.099870208801399</c:v>
                </c:pt>
                <c:pt idx="189">
                  <c:v>46.938899914477702</c:v>
                </c:pt>
                <c:pt idx="190">
                  <c:v>45.943228068397801</c:v>
                </c:pt>
                <c:pt idx="191">
                  <c:v>44.593540475399003</c:v>
                </c:pt>
                <c:pt idx="192">
                  <c:v>45.788344967497899</c:v>
                </c:pt>
                <c:pt idx="193">
                  <c:v>45.257322424117703</c:v>
                </c:pt>
                <c:pt idx="194">
                  <c:v>45.810472971051801</c:v>
                </c:pt>
                <c:pt idx="195">
                  <c:v>45.766219117940203</c:v>
                </c:pt>
                <c:pt idx="196">
                  <c:v>46.850394362250803</c:v>
                </c:pt>
                <c:pt idx="197">
                  <c:v>46.662324641010599</c:v>
                </c:pt>
                <c:pt idx="198">
                  <c:v>46.009605617070797</c:v>
                </c:pt>
                <c:pt idx="199">
                  <c:v>43.7748775797766</c:v>
                </c:pt>
                <c:pt idx="200">
                  <c:v>44.018264078907201</c:v>
                </c:pt>
                <c:pt idx="201">
                  <c:v>43.597870783315301</c:v>
                </c:pt>
                <c:pt idx="202">
                  <c:v>39.261169806073099</c:v>
                </c:pt>
                <c:pt idx="203">
                  <c:v>40.809992199087098</c:v>
                </c:pt>
                <c:pt idx="204">
                  <c:v>43.664248331988297</c:v>
                </c:pt>
                <c:pt idx="205">
                  <c:v>45.190942721448401</c:v>
                </c:pt>
                <c:pt idx="206">
                  <c:v>45.854724670167101</c:v>
                </c:pt>
                <c:pt idx="207">
                  <c:v>47.248663962281199</c:v>
                </c:pt>
                <c:pt idx="208">
                  <c:v>47.226538112723603</c:v>
                </c:pt>
                <c:pt idx="209">
                  <c:v>46.8725202118084</c:v>
                </c:pt>
                <c:pt idx="210">
                  <c:v>46.3636235179859</c:v>
                </c:pt>
                <c:pt idx="211">
                  <c:v>46.374686442764698</c:v>
                </c:pt>
                <c:pt idx="212">
                  <c:v>43.996138229349498</c:v>
                </c:pt>
                <c:pt idx="213">
                  <c:v>41.805661891170701</c:v>
                </c:pt>
                <c:pt idx="214">
                  <c:v>38.995657457384901</c:v>
                </c:pt>
                <c:pt idx="215">
                  <c:v>39.637311402549599</c:v>
                </c:pt>
                <c:pt idx="216">
                  <c:v>41.252511344236602</c:v>
                </c:pt>
                <c:pt idx="217">
                  <c:v>40.6772349477448</c:v>
                </c:pt>
                <c:pt idx="218">
                  <c:v>39.814320353007197</c:v>
                </c:pt>
                <c:pt idx="219">
                  <c:v>36.583922623629398</c:v>
                </c:pt>
                <c:pt idx="220">
                  <c:v>35.300612579303603</c:v>
                </c:pt>
                <c:pt idx="221">
                  <c:v>35.566124927991901</c:v>
                </c:pt>
                <c:pt idx="222">
                  <c:v>36.4954170714025</c:v>
                </c:pt>
                <c:pt idx="223">
                  <c:v>36.274156421829602</c:v>
                </c:pt>
                <c:pt idx="224">
                  <c:v>38.508884459123699</c:v>
                </c:pt>
                <c:pt idx="225">
                  <c:v>36.296284425383497</c:v>
                </c:pt>
                <c:pt idx="226">
                  <c:v>37.867230513959001</c:v>
                </c:pt>
                <c:pt idx="227">
                  <c:v>39.991329303464802</c:v>
                </c:pt>
                <c:pt idx="228">
                  <c:v>37.778727115728302</c:v>
                </c:pt>
                <c:pt idx="229">
                  <c:v>35.743133878449399</c:v>
                </c:pt>
                <c:pt idx="230">
                  <c:v>36.318410274941201</c:v>
                </c:pt>
                <c:pt idx="231">
                  <c:v>35.6103766271072</c:v>
                </c:pt>
                <c:pt idx="232">
                  <c:v>37.690223717497702</c:v>
                </c:pt>
                <c:pt idx="233">
                  <c:v>37.535340616597701</c:v>
                </c:pt>
                <c:pt idx="234">
                  <c:v>34.946596832384799</c:v>
                </c:pt>
                <c:pt idx="235">
                  <c:v>36.561794620075503</c:v>
                </c:pt>
                <c:pt idx="236">
                  <c:v>37.026441768779002</c:v>
                </c:pt>
                <c:pt idx="237">
                  <c:v>37.513214767040097</c:v>
                </c:pt>
                <c:pt idx="238">
                  <c:v>34.858091280157801</c:v>
                </c:pt>
                <c:pt idx="239">
                  <c:v>32.623363242863697</c:v>
                </c:pt>
                <c:pt idx="240">
                  <c:v>34.703210333254198</c:v>
                </c:pt>
                <c:pt idx="241">
                  <c:v>35.256360880188303</c:v>
                </c:pt>
                <c:pt idx="242">
                  <c:v>33.198639639355498</c:v>
                </c:pt>
                <c:pt idx="243">
                  <c:v>31.760448648126101</c:v>
                </c:pt>
                <c:pt idx="244">
                  <c:v>29.1495790143554</c:v>
                </c:pt>
                <c:pt idx="245">
                  <c:v>31.163046402076599</c:v>
                </c:pt>
                <c:pt idx="246">
                  <c:v>29.459343062158901</c:v>
                </c:pt>
                <c:pt idx="247">
                  <c:v>30.432889058681202</c:v>
                </c:pt>
                <c:pt idx="248">
                  <c:v>26.184691479669599</c:v>
                </c:pt>
                <c:pt idx="249">
                  <c:v>22.688781401603599</c:v>
                </c:pt>
                <c:pt idx="250">
                  <c:v>22.556024150261401</c:v>
                </c:pt>
                <c:pt idx="251">
                  <c:v>28.198161021387101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20AF-4A0E-9A8C-DF0D4D8D02A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935042176"/>
        <c:axId val="935039296"/>
      </c:lineChart>
      <c:dateAx>
        <c:axId val="935042176"/>
        <c:scaling>
          <c:orientation val="minMax"/>
        </c:scaling>
        <c:delete val="0"/>
        <c:axPos val="b"/>
        <c:numFmt formatCode="m/d/yyyy" sourceLinked="1"/>
        <c:majorTickMark val="out"/>
        <c:minorTickMark val="none"/>
        <c:tickLblPos val="low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935039296"/>
        <c:crosses val="autoZero"/>
        <c:auto val="1"/>
        <c:lblOffset val="100"/>
        <c:baseTimeUnit val="days"/>
      </c:dateAx>
      <c:valAx>
        <c:axId val="9350392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_(* #,##0.00_);_(* \(#,##0.00\);_(* &quot;-&quot;??_);_(@_)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93504217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0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2000" b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S&amp;P 500 Index - EPS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EPS!$B$4</c:f>
              <c:strCache>
                <c:ptCount val="1"/>
                <c:pt idx="0">
                  <c:v> EPS (Actual) 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EPS!$A$5:$A$11</c:f>
              <c:numCache>
                <c:formatCode>General</c:formatCode>
                <c:ptCount val="7"/>
                <c:pt idx="0">
                  <c:v>2021</c:v>
                </c:pt>
                <c:pt idx="1">
                  <c:v>2022</c:v>
                </c:pt>
                <c:pt idx="2">
                  <c:v>2023</c:v>
                </c:pt>
                <c:pt idx="3">
                  <c:v>2024</c:v>
                </c:pt>
                <c:pt idx="4">
                  <c:v>2025</c:v>
                </c:pt>
                <c:pt idx="5">
                  <c:v>2026</c:v>
                </c:pt>
                <c:pt idx="6">
                  <c:v>2027</c:v>
                </c:pt>
              </c:numCache>
            </c:numRef>
          </c:cat>
          <c:val>
            <c:numRef>
              <c:f>EPS!$B$5:$B$11</c:f>
              <c:numCache>
                <c:formatCode>_("$"* #,##0.00_);_("$"* \(#,##0.00\);_("$"* "-"??_);_(@_)</c:formatCode>
                <c:ptCount val="7"/>
                <c:pt idx="0">
                  <c:v>208.25</c:v>
                </c:pt>
                <c:pt idx="1">
                  <c:v>219.25</c:v>
                </c:pt>
                <c:pt idx="2">
                  <c:v>220.25</c:v>
                </c:pt>
                <c:pt idx="3">
                  <c:v>243</c:v>
                </c:pt>
                <c:pt idx="4">
                  <c:v>275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213-4E8A-804E-AE9A91B07DBD}"/>
            </c:ext>
          </c:extLst>
        </c:ser>
        <c:ser>
          <c:idx val="1"/>
          <c:order val="1"/>
          <c:tx>
            <c:strRef>
              <c:f>EPS!$C$4</c:f>
              <c:strCache>
                <c:ptCount val="1"/>
                <c:pt idx="0">
                  <c:v> EPS (Est.) </c:v>
                </c:pt>
              </c:strCache>
            </c:strRef>
          </c:tx>
          <c:spPr>
            <a:solidFill>
              <a:srgbClr val="C00000"/>
            </a:solidFill>
            <a:ln>
              <a:solidFill>
                <a:srgbClr val="C00000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EPS!$A$5:$A$11</c:f>
              <c:numCache>
                <c:formatCode>General</c:formatCode>
                <c:ptCount val="7"/>
                <c:pt idx="0">
                  <c:v>2021</c:v>
                </c:pt>
                <c:pt idx="1">
                  <c:v>2022</c:v>
                </c:pt>
                <c:pt idx="2">
                  <c:v>2023</c:v>
                </c:pt>
                <c:pt idx="3">
                  <c:v>2024</c:v>
                </c:pt>
                <c:pt idx="4">
                  <c:v>2025</c:v>
                </c:pt>
                <c:pt idx="5">
                  <c:v>2026</c:v>
                </c:pt>
                <c:pt idx="6">
                  <c:v>2027</c:v>
                </c:pt>
              </c:numCache>
            </c:numRef>
          </c:cat>
          <c:val>
            <c:numRef>
              <c:f>EPS!$C$5:$C$11</c:f>
              <c:numCache>
                <c:formatCode>General</c:formatCode>
                <c:ptCount val="7"/>
                <c:pt idx="5" formatCode="_(&quot;$&quot;* #,##0.00_);_(&quot;$&quot;* \(#,##0.00\);_(&quot;$&quot;* &quot;-&quot;??_);_(@_)">
                  <c:v>310</c:v>
                </c:pt>
                <c:pt idx="6" formatCode="_(&quot;$&quot;* #,##0.00_);_(&quot;$&quot;* \(#,##0.00\);_(&quot;$&quot;* &quot;-&quot;??_);_(@_)">
                  <c:v>350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213-4E8A-804E-AE9A91B07DB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019016928"/>
        <c:axId val="1019017408"/>
      </c:barChart>
      <c:catAx>
        <c:axId val="10190169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019017408"/>
        <c:crosses val="autoZero"/>
        <c:auto val="1"/>
        <c:lblAlgn val="ctr"/>
        <c:lblOffset val="100"/>
        <c:noMultiLvlLbl val="0"/>
      </c:catAx>
      <c:valAx>
        <c:axId val="10190174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_(&quot;$&quot;* #,##0.00_);_(&quot;$&quot;* \(#,##0.00\);_(&quot;$&quot;* &quot;-&quot;??_);_(@_)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0190169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000" b="1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pPr>
            <a:r>
              <a:rPr lang="en-US" sz="2000" b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IMF Economic</a:t>
            </a:r>
            <a:r>
              <a:rPr lang="en-US" sz="2000" b="1" baseline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Growth</a:t>
            </a:r>
            <a:endParaRPr lang="en-US" sz="2000" b="1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1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GDP!$C$3</c:f>
              <c:strCache>
                <c:ptCount val="1"/>
                <c:pt idx="0">
                  <c:v>Global GDP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GDP!$B$4:$B$6</c:f>
              <c:numCache>
                <c:formatCode>General</c:formatCode>
                <c:ptCount val="3"/>
                <c:pt idx="0">
                  <c:v>2024</c:v>
                </c:pt>
                <c:pt idx="1">
                  <c:v>2025</c:v>
                </c:pt>
                <c:pt idx="2">
                  <c:v>2026</c:v>
                </c:pt>
              </c:numCache>
            </c:numRef>
          </c:cat>
          <c:val>
            <c:numRef>
              <c:f>GDP!$C$4:$C$6</c:f>
              <c:numCache>
                <c:formatCode>General</c:formatCode>
                <c:ptCount val="3"/>
                <c:pt idx="0">
                  <c:v>3.3</c:v>
                </c:pt>
                <c:pt idx="1">
                  <c:v>3.2</c:v>
                </c:pt>
                <c:pt idx="2">
                  <c:v>3.1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53A-4F46-BBB9-53F99CFFCA04}"/>
            </c:ext>
          </c:extLst>
        </c:ser>
        <c:ser>
          <c:idx val="1"/>
          <c:order val="1"/>
          <c:tx>
            <c:strRef>
              <c:f>GDP!$D$3</c:f>
              <c:strCache>
                <c:ptCount val="1"/>
                <c:pt idx="0">
                  <c:v>Advanced Economies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GDP!$B$4:$B$6</c:f>
              <c:numCache>
                <c:formatCode>General</c:formatCode>
                <c:ptCount val="3"/>
                <c:pt idx="0">
                  <c:v>2024</c:v>
                </c:pt>
                <c:pt idx="1">
                  <c:v>2025</c:v>
                </c:pt>
                <c:pt idx="2">
                  <c:v>2026</c:v>
                </c:pt>
              </c:numCache>
            </c:numRef>
          </c:cat>
          <c:val>
            <c:numRef>
              <c:f>GDP!$D$4:$D$6</c:f>
              <c:numCache>
                <c:formatCode>General</c:formatCode>
                <c:ptCount val="3"/>
                <c:pt idx="0">
                  <c:v>1.8</c:v>
                </c:pt>
                <c:pt idx="1">
                  <c:v>1.6</c:v>
                </c:pt>
                <c:pt idx="2">
                  <c:v>1.6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653A-4F46-BBB9-53F99CFFCA04}"/>
            </c:ext>
          </c:extLst>
        </c:ser>
        <c:ser>
          <c:idx val="2"/>
          <c:order val="2"/>
          <c:tx>
            <c:strRef>
              <c:f>GDP!$E$3</c:f>
              <c:strCache>
                <c:ptCount val="1"/>
                <c:pt idx="0">
                  <c:v>Emerging Economies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GDP!$B$4:$B$6</c:f>
              <c:numCache>
                <c:formatCode>General</c:formatCode>
                <c:ptCount val="3"/>
                <c:pt idx="0">
                  <c:v>2024</c:v>
                </c:pt>
                <c:pt idx="1">
                  <c:v>2025</c:v>
                </c:pt>
                <c:pt idx="2">
                  <c:v>2026</c:v>
                </c:pt>
              </c:numCache>
            </c:numRef>
          </c:cat>
          <c:val>
            <c:numRef>
              <c:f>GDP!$E$4:$E$6</c:f>
              <c:numCache>
                <c:formatCode>General</c:formatCode>
                <c:ptCount val="3"/>
                <c:pt idx="0">
                  <c:v>4.3</c:v>
                </c:pt>
                <c:pt idx="1">
                  <c:v>4.2</c:v>
                </c:pt>
                <c:pt idx="2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653A-4F46-BBB9-53F99CFFCA0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928742528"/>
        <c:axId val="928731968"/>
      </c:barChart>
      <c:catAx>
        <c:axId val="9287425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928731968"/>
        <c:crosses val="autoZero"/>
        <c:auto val="1"/>
        <c:lblAlgn val="ctr"/>
        <c:lblOffset val="100"/>
        <c:noMultiLvlLbl val="0"/>
      </c:catAx>
      <c:valAx>
        <c:axId val="9287319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9287425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000" b="1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pPr>
            <a:r>
              <a:rPr lang="en-US" sz="2000" b="1" baseline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Developed &amp; Emerging Market Performance</a:t>
            </a:r>
            <a:endParaRPr lang="en-US" sz="2000" b="1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1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defRPr>
          </a:pPr>
          <a:endParaRPr lang="en-US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Markets!$B$1</c:f>
              <c:strCache>
                <c:ptCount val="1"/>
                <c:pt idx="0">
                  <c:v> MSCI EAFE  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Markets!$A$2:$A$263</c:f>
              <c:numCache>
                <c:formatCode>m/d/yyyy</c:formatCode>
                <c:ptCount val="262"/>
                <c:pt idx="0">
                  <c:v>45747</c:v>
                </c:pt>
                <c:pt idx="1">
                  <c:v>45748</c:v>
                </c:pt>
                <c:pt idx="2">
                  <c:v>45749</c:v>
                </c:pt>
                <c:pt idx="3">
                  <c:v>45750</c:v>
                </c:pt>
                <c:pt idx="4">
                  <c:v>45751</c:v>
                </c:pt>
                <c:pt idx="5">
                  <c:v>45754</c:v>
                </c:pt>
                <c:pt idx="6">
                  <c:v>45755</c:v>
                </c:pt>
                <c:pt idx="7">
                  <c:v>45756</c:v>
                </c:pt>
                <c:pt idx="8">
                  <c:v>45757</c:v>
                </c:pt>
                <c:pt idx="9">
                  <c:v>45758</c:v>
                </c:pt>
                <c:pt idx="10">
                  <c:v>45761</c:v>
                </c:pt>
                <c:pt idx="11">
                  <c:v>45762</c:v>
                </c:pt>
                <c:pt idx="12">
                  <c:v>45763</c:v>
                </c:pt>
                <c:pt idx="13">
                  <c:v>45764</c:v>
                </c:pt>
                <c:pt idx="14">
                  <c:v>45765</c:v>
                </c:pt>
                <c:pt idx="15">
                  <c:v>45768</c:v>
                </c:pt>
                <c:pt idx="16">
                  <c:v>45769</c:v>
                </c:pt>
                <c:pt idx="17">
                  <c:v>45770</c:v>
                </c:pt>
                <c:pt idx="18">
                  <c:v>45771</c:v>
                </c:pt>
                <c:pt idx="19">
                  <c:v>45772</c:v>
                </c:pt>
                <c:pt idx="20">
                  <c:v>45775</c:v>
                </c:pt>
                <c:pt idx="21">
                  <c:v>45776</c:v>
                </c:pt>
                <c:pt idx="22">
                  <c:v>45777</c:v>
                </c:pt>
                <c:pt idx="23">
                  <c:v>45778</c:v>
                </c:pt>
                <c:pt idx="24">
                  <c:v>45779</c:v>
                </c:pt>
                <c:pt idx="25">
                  <c:v>45782</c:v>
                </c:pt>
                <c:pt idx="26">
                  <c:v>45783</c:v>
                </c:pt>
                <c:pt idx="27">
                  <c:v>45784</c:v>
                </c:pt>
                <c:pt idx="28">
                  <c:v>45785</c:v>
                </c:pt>
                <c:pt idx="29">
                  <c:v>45786</c:v>
                </c:pt>
                <c:pt idx="30">
                  <c:v>45789</c:v>
                </c:pt>
                <c:pt idx="31">
                  <c:v>45790</c:v>
                </c:pt>
                <c:pt idx="32">
                  <c:v>45791</c:v>
                </c:pt>
                <c:pt idx="33">
                  <c:v>45792</c:v>
                </c:pt>
                <c:pt idx="34">
                  <c:v>45793</c:v>
                </c:pt>
                <c:pt idx="35">
                  <c:v>45796</c:v>
                </c:pt>
                <c:pt idx="36">
                  <c:v>45797</c:v>
                </c:pt>
                <c:pt idx="37">
                  <c:v>45798</c:v>
                </c:pt>
                <c:pt idx="38">
                  <c:v>45799</c:v>
                </c:pt>
                <c:pt idx="39">
                  <c:v>45800</c:v>
                </c:pt>
                <c:pt idx="40">
                  <c:v>45803</c:v>
                </c:pt>
                <c:pt idx="41">
                  <c:v>45804</c:v>
                </c:pt>
                <c:pt idx="42">
                  <c:v>45805</c:v>
                </c:pt>
                <c:pt idx="43">
                  <c:v>45806</c:v>
                </c:pt>
                <c:pt idx="44">
                  <c:v>45807</c:v>
                </c:pt>
                <c:pt idx="45">
                  <c:v>45810</c:v>
                </c:pt>
                <c:pt idx="46">
                  <c:v>45811</c:v>
                </c:pt>
                <c:pt idx="47">
                  <c:v>45812</c:v>
                </c:pt>
                <c:pt idx="48">
                  <c:v>45813</c:v>
                </c:pt>
                <c:pt idx="49">
                  <c:v>45814</c:v>
                </c:pt>
                <c:pt idx="50">
                  <c:v>45817</c:v>
                </c:pt>
                <c:pt idx="51">
                  <c:v>45818</c:v>
                </c:pt>
                <c:pt idx="52">
                  <c:v>45819</c:v>
                </c:pt>
                <c:pt idx="53">
                  <c:v>45820</c:v>
                </c:pt>
                <c:pt idx="54">
                  <c:v>45821</c:v>
                </c:pt>
                <c:pt idx="55">
                  <c:v>45824</c:v>
                </c:pt>
                <c:pt idx="56">
                  <c:v>45825</c:v>
                </c:pt>
                <c:pt idx="57">
                  <c:v>45826</c:v>
                </c:pt>
                <c:pt idx="58">
                  <c:v>45827</c:v>
                </c:pt>
                <c:pt idx="59">
                  <c:v>45828</c:v>
                </c:pt>
                <c:pt idx="60">
                  <c:v>45831</c:v>
                </c:pt>
                <c:pt idx="61">
                  <c:v>45832</c:v>
                </c:pt>
                <c:pt idx="62">
                  <c:v>45833</c:v>
                </c:pt>
                <c:pt idx="63">
                  <c:v>45834</c:v>
                </c:pt>
                <c:pt idx="64">
                  <c:v>45835</c:v>
                </c:pt>
                <c:pt idx="65">
                  <c:v>45838</c:v>
                </c:pt>
                <c:pt idx="66">
                  <c:v>45839</c:v>
                </c:pt>
                <c:pt idx="67">
                  <c:v>45840</c:v>
                </c:pt>
                <c:pt idx="68">
                  <c:v>45841</c:v>
                </c:pt>
                <c:pt idx="69">
                  <c:v>45842</c:v>
                </c:pt>
                <c:pt idx="70">
                  <c:v>45845</c:v>
                </c:pt>
                <c:pt idx="71">
                  <c:v>45846</c:v>
                </c:pt>
                <c:pt idx="72">
                  <c:v>45847</c:v>
                </c:pt>
                <c:pt idx="73">
                  <c:v>45848</c:v>
                </c:pt>
                <c:pt idx="74">
                  <c:v>45849</c:v>
                </c:pt>
                <c:pt idx="75">
                  <c:v>45852</c:v>
                </c:pt>
                <c:pt idx="76">
                  <c:v>45853</c:v>
                </c:pt>
                <c:pt idx="77">
                  <c:v>45854</c:v>
                </c:pt>
                <c:pt idx="78">
                  <c:v>45855</c:v>
                </c:pt>
                <c:pt idx="79">
                  <c:v>45856</c:v>
                </c:pt>
                <c:pt idx="80">
                  <c:v>45859</c:v>
                </c:pt>
                <c:pt idx="81">
                  <c:v>45860</c:v>
                </c:pt>
                <c:pt idx="82">
                  <c:v>45861</c:v>
                </c:pt>
                <c:pt idx="83">
                  <c:v>45862</c:v>
                </c:pt>
                <c:pt idx="84">
                  <c:v>45863</c:v>
                </c:pt>
                <c:pt idx="85">
                  <c:v>45866</c:v>
                </c:pt>
                <c:pt idx="86">
                  <c:v>45867</c:v>
                </c:pt>
                <c:pt idx="87">
                  <c:v>45868</c:v>
                </c:pt>
                <c:pt idx="88">
                  <c:v>45869</c:v>
                </c:pt>
                <c:pt idx="89">
                  <c:v>45870</c:v>
                </c:pt>
                <c:pt idx="90">
                  <c:v>45873</c:v>
                </c:pt>
                <c:pt idx="91">
                  <c:v>45874</c:v>
                </c:pt>
                <c:pt idx="92">
                  <c:v>45875</c:v>
                </c:pt>
                <c:pt idx="93">
                  <c:v>45876</c:v>
                </c:pt>
                <c:pt idx="94">
                  <c:v>45877</c:v>
                </c:pt>
                <c:pt idx="95">
                  <c:v>45880</c:v>
                </c:pt>
                <c:pt idx="96">
                  <c:v>45881</c:v>
                </c:pt>
                <c:pt idx="97">
                  <c:v>45882</c:v>
                </c:pt>
                <c:pt idx="98">
                  <c:v>45883</c:v>
                </c:pt>
                <c:pt idx="99">
                  <c:v>45884</c:v>
                </c:pt>
                <c:pt idx="100">
                  <c:v>45887</c:v>
                </c:pt>
                <c:pt idx="101">
                  <c:v>45888</c:v>
                </c:pt>
                <c:pt idx="102">
                  <c:v>45889</c:v>
                </c:pt>
                <c:pt idx="103">
                  <c:v>45890</c:v>
                </c:pt>
                <c:pt idx="104">
                  <c:v>45891</c:v>
                </c:pt>
                <c:pt idx="105">
                  <c:v>45894</c:v>
                </c:pt>
                <c:pt idx="106">
                  <c:v>45895</c:v>
                </c:pt>
                <c:pt idx="107">
                  <c:v>45896</c:v>
                </c:pt>
                <c:pt idx="108">
                  <c:v>45897</c:v>
                </c:pt>
                <c:pt idx="109">
                  <c:v>45898</c:v>
                </c:pt>
                <c:pt idx="110">
                  <c:v>45901</c:v>
                </c:pt>
                <c:pt idx="111">
                  <c:v>45902</c:v>
                </c:pt>
                <c:pt idx="112">
                  <c:v>45903</c:v>
                </c:pt>
                <c:pt idx="113">
                  <c:v>45904</c:v>
                </c:pt>
                <c:pt idx="114">
                  <c:v>45905</c:v>
                </c:pt>
                <c:pt idx="115">
                  <c:v>45908</c:v>
                </c:pt>
                <c:pt idx="116">
                  <c:v>45909</c:v>
                </c:pt>
                <c:pt idx="117">
                  <c:v>45910</c:v>
                </c:pt>
                <c:pt idx="118">
                  <c:v>45911</c:v>
                </c:pt>
                <c:pt idx="119">
                  <c:v>45912</c:v>
                </c:pt>
                <c:pt idx="120">
                  <c:v>45915</c:v>
                </c:pt>
                <c:pt idx="121">
                  <c:v>45916</c:v>
                </c:pt>
                <c:pt idx="122">
                  <c:v>45917</c:v>
                </c:pt>
                <c:pt idx="123">
                  <c:v>45918</c:v>
                </c:pt>
                <c:pt idx="124">
                  <c:v>45919</c:v>
                </c:pt>
                <c:pt idx="125">
                  <c:v>45922</c:v>
                </c:pt>
                <c:pt idx="126">
                  <c:v>45923</c:v>
                </c:pt>
                <c:pt idx="127">
                  <c:v>45924</c:v>
                </c:pt>
                <c:pt idx="128">
                  <c:v>45925</c:v>
                </c:pt>
                <c:pt idx="129">
                  <c:v>45926</c:v>
                </c:pt>
                <c:pt idx="130">
                  <c:v>45929</c:v>
                </c:pt>
                <c:pt idx="131">
                  <c:v>45930</c:v>
                </c:pt>
                <c:pt idx="132">
                  <c:v>45931</c:v>
                </c:pt>
                <c:pt idx="133">
                  <c:v>45932</c:v>
                </c:pt>
                <c:pt idx="134">
                  <c:v>45933</c:v>
                </c:pt>
                <c:pt idx="135">
                  <c:v>45936</c:v>
                </c:pt>
                <c:pt idx="136">
                  <c:v>45937</c:v>
                </c:pt>
                <c:pt idx="137">
                  <c:v>45938</c:v>
                </c:pt>
                <c:pt idx="138">
                  <c:v>45939</c:v>
                </c:pt>
                <c:pt idx="139">
                  <c:v>45940</c:v>
                </c:pt>
                <c:pt idx="140">
                  <c:v>45943</c:v>
                </c:pt>
                <c:pt idx="141">
                  <c:v>45944</c:v>
                </c:pt>
                <c:pt idx="142">
                  <c:v>45945</c:v>
                </c:pt>
                <c:pt idx="143">
                  <c:v>45946</c:v>
                </c:pt>
                <c:pt idx="144">
                  <c:v>45947</c:v>
                </c:pt>
                <c:pt idx="145">
                  <c:v>45950</c:v>
                </c:pt>
                <c:pt idx="146">
                  <c:v>45951</c:v>
                </c:pt>
                <c:pt idx="147">
                  <c:v>45952</c:v>
                </c:pt>
                <c:pt idx="148">
                  <c:v>45953</c:v>
                </c:pt>
                <c:pt idx="149">
                  <c:v>45954</c:v>
                </c:pt>
                <c:pt idx="150">
                  <c:v>45957</c:v>
                </c:pt>
                <c:pt idx="151">
                  <c:v>45958</c:v>
                </c:pt>
                <c:pt idx="152">
                  <c:v>45959</c:v>
                </c:pt>
                <c:pt idx="153">
                  <c:v>45960</c:v>
                </c:pt>
                <c:pt idx="154">
                  <c:v>45961</c:v>
                </c:pt>
                <c:pt idx="155">
                  <c:v>45964</c:v>
                </c:pt>
                <c:pt idx="156">
                  <c:v>45965</c:v>
                </c:pt>
                <c:pt idx="157">
                  <c:v>45966</c:v>
                </c:pt>
                <c:pt idx="158">
                  <c:v>45967</c:v>
                </c:pt>
                <c:pt idx="159">
                  <c:v>45968</c:v>
                </c:pt>
                <c:pt idx="160">
                  <c:v>45971</c:v>
                </c:pt>
                <c:pt idx="161">
                  <c:v>45972</c:v>
                </c:pt>
                <c:pt idx="162">
                  <c:v>45973</c:v>
                </c:pt>
                <c:pt idx="163">
                  <c:v>45974</c:v>
                </c:pt>
                <c:pt idx="164">
                  <c:v>45975</c:v>
                </c:pt>
                <c:pt idx="165">
                  <c:v>45978</c:v>
                </c:pt>
                <c:pt idx="166">
                  <c:v>45979</c:v>
                </c:pt>
                <c:pt idx="167">
                  <c:v>45980</c:v>
                </c:pt>
                <c:pt idx="168">
                  <c:v>45981</c:v>
                </c:pt>
                <c:pt idx="169">
                  <c:v>45982</c:v>
                </c:pt>
                <c:pt idx="170">
                  <c:v>45985</c:v>
                </c:pt>
                <c:pt idx="171">
                  <c:v>45986</c:v>
                </c:pt>
                <c:pt idx="172">
                  <c:v>45987</c:v>
                </c:pt>
                <c:pt idx="173">
                  <c:v>45988</c:v>
                </c:pt>
                <c:pt idx="174">
                  <c:v>45989</c:v>
                </c:pt>
                <c:pt idx="175">
                  <c:v>45992</c:v>
                </c:pt>
                <c:pt idx="176">
                  <c:v>45993</c:v>
                </c:pt>
                <c:pt idx="177">
                  <c:v>45994</c:v>
                </c:pt>
                <c:pt idx="178">
                  <c:v>45995</c:v>
                </c:pt>
                <c:pt idx="179">
                  <c:v>45996</c:v>
                </c:pt>
                <c:pt idx="180">
                  <c:v>45999</c:v>
                </c:pt>
                <c:pt idx="181">
                  <c:v>46000</c:v>
                </c:pt>
                <c:pt idx="182">
                  <c:v>46001</c:v>
                </c:pt>
                <c:pt idx="183">
                  <c:v>46002</c:v>
                </c:pt>
                <c:pt idx="184">
                  <c:v>46003</c:v>
                </c:pt>
                <c:pt idx="185">
                  <c:v>46006</c:v>
                </c:pt>
                <c:pt idx="186">
                  <c:v>46007</c:v>
                </c:pt>
                <c:pt idx="187">
                  <c:v>46008</c:v>
                </c:pt>
                <c:pt idx="188">
                  <c:v>46009</c:v>
                </c:pt>
                <c:pt idx="189">
                  <c:v>46010</c:v>
                </c:pt>
                <c:pt idx="190">
                  <c:v>46013</c:v>
                </c:pt>
                <c:pt idx="191">
                  <c:v>46014</c:v>
                </c:pt>
                <c:pt idx="192">
                  <c:v>46015</c:v>
                </c:pt>
                <c:pt idx="193">
                  <c:v>46016</c:v>
                </c:pt>
                <c:pt idx="194">
                  <c:v>46017</c:v>
                </c:pt>
                <c:pt idx="195">
                  <c:v>46020</c:v>
                </c:pt>
                <c:pt idx="196">
                  <c:v>46021</c:v>
                </c:pt>
                <c:pt idx="197">
                  <c:v>46022</c:v>
                </c:pt>
                <c:pt idx="198">
                  <c:v>46023</c:v>
                </c:pt>
                <c:pt idx="199">
                  <c:v>46024</c:v>
                </c:pt>
                <c:pt idx="200">
                  <c:v>46027</c:v>
                </c:pt>
                <c:pt idx="201">
                  <c:v>46028</c:v>
                </c:pt>
                <c:pt idx="202">
                  <c:v>46029</c:v>
                </c:pt>
                <c:pt idx="203">
                  <c:v>46030</c:v>
                </c:pt>
                <c:pt idx="204">
                  <c:v>46031</c:v>
                </c:pt>
                <c:pt idx="205">
                  <c:v>46034</c:v>
                </c:pt>
                <c:pt idx="206">
                  <c:v>46035</c:v>
                </c:pt>
                <c:pt idx="207">
                  <c:v>46036</c:v>
                </c:pt>
                <c:pt idx="208">
                  <c:v>46037</c:v>
                </c:pt>
                <c:pt idx="209">
                  <c:v>46038</c:v>
                </c:pt>
                <c:pt idx="210">
                  <c:v>46041</c:v>
                </c:pt>
                <c:pt idx="211">
                  <c:v>46042</c:v>
                </c:pt>
                <c:pt idx="212">
                  <c:v>46043</c:v>
                </c:pt>
                <c:pt idx="213">
                  <c:v>46044</c:v>
                </c:pt>
                <c:pt idx="214">
                  <c:v>46045</c:v>
                </c:pt>
                <c:pt idx="215">
                  <c:v>46048</c:v>
                </c:pt>
                <c:pt idx="216">
                  <c:v>46049</c:v>
                </c:pt>
                <c:pt idx="217">
                  <c:v>46050</c:v>
                </c:pt>
                <c:pt idx="218">
                  <c:v>46051</c:v>
                </c:pt>
                <c:pt idx="219">
                  <c:v>46052</c:v>
                </c:pt>
                <c:pt idx="220">
                  <c:v>46055</c:v>
                </c:pt>
                <c:pt idx="221">
                  <c:v>46056</c:v>
                </c:pt>
                <c:pt idx="222">
                  <c:v>46057</c:v>
                </c:pt>
                <c:pt idx="223">
                  <c:v>46058</c:v>
                </c:pt>
                <c:pt idx="224">
                  <c:v>46059</c:v>
                </c:pt>
                <c:pt idx="225">
                  <c:v>46062</c:v>
                </c:pt>
                <c:pt idx="226">
                  <c:v>46063</c:v>
                </c:pt>
                <c:pt idx="227">
                  <c:v>46064</c:v>
                </c:pt>
                <c:pt idx="228">
                  <c:v>46065</c:v>
                </c:pt>
                <c:pt idx="229">
                  <c:v>46066</c:v>
                </c:pt>
                <c:pt idx="230">
                  <c:v>46069</c:v>
                </c:pt>
                <c:pt idx="231">
                  <c:v>46070</c:v>
                </c:pt>
                <c:pt idx="232">
                  <c:v>46071</c:v>
                </c:pt>
                <c:pt idx="233">
                  <c:v>46072</c:v>
                </c:pt>
                <c:pt idx="234">
                  <c:v>46073</c:v>
                </c:pt>
                <c:pt idx="235">
                  <c:v>46076</c:v>
                </c:pt>
                <c:pt idx="236">
                  <c:v>46077</c:v>
                </c:pt>
                <c:pt idx="237">
                  <c:v>46078</c:v>
                </c:pt>
                <c:pt idx="238">
                  <c:v>46079</c:v>
                </c:pt>
                <c:pt idx="239">
                  <c:v>46080</c:v>
                </c:pt>
                <c:pt idx="240">
                  <c:v>46083</c:v>
                </c:pt>
                <c:pt idx="241">
                  <c:v>46084</c:v>
                </c:pt>
                <c:pt idx="242">
                  <c:v>46085</c:v>
                </c:pt>
                <c:pt idx="243">
                  <c:v>46086</c:v>
                </c:pt>
                <c:pt idx="244">
                  <c:v>46087</c:v>
                </c:pt>
                <c:pt idx="245">
                  <c:v>46090</c:v>
                </c:pt>
                <c:pt idx="246">
                  <c:v>46091</c:v>
                </c:pt>
                <c:pt idx="247">
                  <c:v>46092</c:v>
                </c:pt>
                <c:pt idx="248">
                  <c:v>46093</c:v>
                </c:pt>
                <c:pt idx="249">
                  <c:v>46094</c:v>
                </c:pt>
                <c:pt idx="250">
                  <c:v>46097</c:v>
                </c:pt>
                <c:pt idx="251">
                  <c:v>46098</c:v>
                </c:pt>
                <c:pt idx="252">
                  <c:v>46099</c:v>
                </c:pt>
                <c:pt idx="253">
                  <c:v>46100</c:v>
                </c:pt>
                <c:pt idx="254">
                  <c:v>46101</c:v>
                </c:pt>
                <c:pt idx="255">
                  <c:v>46104</c:v>
                </c:pt>
                <c:pt idx="256">
                  <c:v>46105</c:v>
                </c:pt>
                <c:pt idx="257">
                  <c:v>46106</c:v>
                </c:pt>
                <c:pt idx="258">
                  <c:v>46107</c:v>
                </c:pt>
                <c:pt idx="259">
                  <c:v>46108</c:v>
                </c:pt>
                <c:pt idx="260">
                  <c:v>46111</c:v>
                </c:pt>
                <c:pt idx="261">
                  <c:v>46112</c:v>
                </c:pt>
              </c:numCache>
            </c:numRef>
          </c:cat>
          <c:val>
            <c:numRef>
              <c:f>Markets!$B$2:$B$263</c:f>
              <c:numCache>
                <c:formatCode>_(* #,##0.00_);_(* \(#,##0.00\);_(* "-"??_);_(@_)</c:formatCode>
                <c:ptCount val="262"/>
                <c:pt idx="0">
                  <c:v>0</c:v>
                </c:pt>
                <c:pt idx="1">
                  <c:v>1.01040435750937</c:v>
                </c:pt>
                <c:pt idx="2">
                  <c:v>0.87495069395012404</c:v>
                </c:pt>
                <c:pt idx="3">
                  <c:v>0.47200520155396303</c:v>
                </c:pt>
                <c:pt idx="4">
                  <c:v>-4.9827121638805902</c:v>
                </c:pt>
                <c:pt idx="5">
                  <c:v>-10.741367223962101</c:v>
                </c:pt>
                <c:pt idx="6">
                  <c:v>-7.8703910037441203</c:v>
                </c:pt>
                <c:pt idx="7">
                  <c:v>-9.7879433743706805</c:v>
                </c:pt>
                <c:pt idx="8">
                  <c:v>-4.4808421785714003</c:v>
                </c:pt>
                <c:pt idx="9">
                  <c:v>-4.29511404640329</c:v>
                </c:pt>
                <c:pt idx="10">
                  <c:v>-1.92280057530319</c:v>
                </c:pt>
                <c:pt idx="11">
                  <c:v>-0.65744176679561295</c:v>
                </c:pt>
                <c:pt idx="12">
                  <c:v>-0.558683883554834</c:v>
                </c:pt>
                <c:pt idx="13">
                  <c:v>-0.41340024933136299</c:v>
                </c:pt>
                <c:pt idx="14">
                  <c:v>-0.19255912873138101</c:v>
                </c:pt>
                <c:pt idx="15">
                  <c:v>0.57817721521097598</c:v>
                </c:pt>
                <c:pt idx="16">
                  <c:v>0.71621332869048304</c:v>
                </c:pt>
                <c:pt idx="17">
                  <c:v>1.5601746235975</c:v>
                </c:pt>
                <c:pt idx="18">
                  <c:v>2.1488899005798299</c:v>
                </c:pt>
                <c:pt idx="19">
                  <c:v>2.4840669087782801</c:v>
                </c:pt>
                <c:pt idx="20">
                  <c:v>3.3121586324011698</c:v>
                </c:pt>
                <c:pt idx="21">
                  <c:v>3.66445478442582</c:v>
                </c:pt>
                <c:pt idx="22">
                  <c:v>4.1735722904789698</c:v>
                </c:pt>
                <c:pt idx="23">
                  <c:v>3.3568100245707502</c:v>
                </c:pt>
                <c:pt idx="24">
                  <c:v>5.6457770071154796</c:v>
                </c:pt>
                <c:pt idx="25">
                  <c:v>5.58917137096019</c:v>
                </c:pt>
                <c:pt idx="26">
                  <c:v>5.6147459556543398</c:v>
                </c:pt>
                <c:pt idx="27">
                  <c:v>5.4479696737074601</c:v>
                </c:pt>
                <c:pt idx="28">
                  <c:v>4.7924439181430003</c:v>
                </c:pt>
                <c:pt idx="29">
                  <c:v>5.3894480263209896</c:v>
                </c:pt>
                <c:pt idx="30">
                  <c:v>4.7900280778950197</c:v>
                </c:pt>
                <c:pt idx="31">
                  <c:v>5.6658118202065104</c:v>
                </c:pt>
                <c:pt idx="32">
                  <c:v>6.03726808454274</c:v>
                </c:pt>
                <c:pt idx="33">
                  <c:v>6.0993301874650401</c:v>
                </c:pt>
                <c:pt idx="34">
                  <c:v>6.2101672719457301</c:v>
                </c:pt>
                <c:pt idx="35">
                  <c:v>7.1003210984908796</c:v>
                </c:pt>
                <c:pt idx="36">
                  <c:v>7.8193667916100402</c:v>
                </c:pt>
                <c:pt idx="37">
                  <c:v>8.4094565983886405</c:v>
                </c:pt>
                <c:pt idx="38">
                  <c:v>7.2612660419081596</c:v>
                </c:pt>
                <c:pt idx="39">
                  <c:v>7.4452864249354702</c:v>
                </c:pt>
                <c:pt idx="40">
                  <c:v>8.5534490076519596</c:v>
                </c:pt>
                <c:pt idx="41">
                  <c:v>8.4213275375382004</c:v>
                </c:pt>
                <c:pt idx="42">
                  <c:v>7.57424231127602</c:v>
                </c:pt>
                <c:pt idx="43">
                  <c:v>8.2690046446611305</c:v>
                </c:pt>
                <c:pt idx="44">
                  <c:v>8.3098656667864894</c:v>
                </c:pt>
                <c:pt idx="45">
                  <c:v>8.8455990679854999</c:v>
                </c:pt>
                <c:pt idx="46">
                  <c:v>8.4626883886803697</c:v>
                </c:pt>
                <c:pt idx="47">
                  <c:v>9.4332313820980307</c:v>
                </c:pt>
                <c:pt idx="48">
                  <c:v>9.4275666532406994</c:v>
                </c:pt>
                <c:pt idx="49">
                  <c:v>9.0740625810920399</c:v>
                </c:pt>
                <c:pt idx="50">
                  <c:v>9.3869555456237599</c:v>
                </c:pt>
                <c:pt idx="51">
                  <c:v>9.49416886973248</c:v>
                </c:pt>
                <c:pt idx="52">
                  <c:v>9.6623196814756191</c:v>
                </c:pt>
                <c:pt idx="53">
                  <c:v>10.121704200354699</c:v>
                </c:pt>
                <c:pt idx="54">
                  <c:v>8.8735478405095591</c:v>
                </c:pt>
                <c:pt idx="55">
                  <c:v>9.7403346605182097</c:v>
                </c:pt>
                <c:pt idx="56">
                  <c:v>8.5455350482189196</c:v>
                </c:pt>
                <c:pt idx="57">
                  <c:v>8.4045832654745993</c:v>
                </c:pt>
                <c:pt idx="58">
                  <c:v>7.1258540307669804</c:v>
                </c:pt>
                <c:pt idx="59">
                  <c:v>7.2621823951056603</c:v>
                </c:pt>
                <c:pt idx="60">
                  <c:v>6.9635762099715004</c:v>
                </c:pt>
                <c:pt idx="61">
                  <c:v>9.0396993361854108</c:v>
                </c:pt>
                <c:pt idx="62">
                  <c:v>8.3695535818788702</c:v>
                </c:pt>
                <c:pt idx="63">
                  <c:v>9.4293993596357293</c:v>
                </c:pt>
                <c:pt idx="64">
                  <c:v>10.5336049626357</c:v>
                </c:pt>
                <c:pt idx="65">
                  <c:v>10.578298007223299</c:v>
                </c:pt>
                <c:pt idx="66">
                  <c:v>10.587961368215201</c:v>
                </c:pt>
                <c:pt idx="67">
                  <c:v>10.612494642457699</c:v>
                </c:pt>
                <c:pt idx="68">
                  <c:v>10.717666998081</c:v>
                </c:pt>
                <c:pt idx="69">
                  <c:v>10.5729664977105</c:v>
                </c:pt>
                <c:pt idx="70">
                  <c:v>10.229833877660999</c:v>
                </c:pt>
                <c:pt idx="71">
                  <c:v>10.079926825031899</c:v>
                </c:pt>
                <c:pt idx="72">
                  <c:v>10.924387948955699</c:v>
                </c:pt>
                <c:pt idx="73">
                  <c:v>11.0308515295392</c:v>
                </c:pt>
                <c:pt idx="74">
                  <c:v>10.3117225315839</c:v>
                </c:pt>
                <c:pt idx="75">
                  <c:v>10.104126879929799</c:v>
                </c:pt>
                <c:pt idx="76">
                  <c:v>9.2829494577063496</c:v>
                </c:pt>
                <c:pt idx="77">
                  <c:v>8.6604957220884096</c:v>
                </c:pt>
                <c:pt idx="78">
                  <c:v>9.5237420865612208</c:v>
                </c:pt>
                <c:pt idx="79">
                  <c:v>9.9884581149531808</c:v>
                </c:pt>
                <c:pt idx="80">
                  <c:v>10.334464751849399</c:v>
                </c:pt>
                <c:pt idx="81">
                  <c:v>10.3916535218577</c:v>
                </c:pt>
                <c:pt idx="82">
                  <c:v>12.269219571138301</c:v>
                </c:pt>
                <c:pt idx="83">
                  <c:v>13.0693208698191</c:v>
                </c:pt>
                <c:pt idx="84">
                  <c:v>12.085324145365201</c:v>
                </c:pt>
                <c:pt idx="85">
                  <c:v>11.1227367637987</c:v>
                </c:pt>
                <c:pt idx="86">
                  <c:v>10.2779840729483</c:v>
                </c:pt>
                <c:pt idx="87">
                  <c:v>9.9609258666098004</c:v>
                </c:pt>
                <c:pt idx="88">
                  <c:v>8.9715143278070197</c:v>
                </c:pt>
                <c:pt idx="89">
                  <c:v>8.5629457589716207</c:v>
                </c:pt>
                <c:pt idx="90">
                  <c:v>9.1766108343770796</c:v>
                </c:pt>
                <c:pt idx="91">
                  <c:v>9.4909199811231293</c:v>
                </c:pt>
                <c:pt idx="92">
                  <c:v>10.1713122302745</c:v>
                </c:pt>
                <c:pt idx="93">
                  <c:v>11.009817058414599</c:v>
                </c:pt>
                <c:pt idx="94">
                  <c:v>11.6183172339795</c:v>
                </c:pt>
                <c:pt idx="95">
                  <c:v>11.176010206508501</c:v>
                </c:pt>
                <c:pt idx="96">
                  <c:v>12.2141967268696</c:v>
                </c:pt>
                <c:pt idx="97">
                  <c:v>13.532912282923199</c:v>
                </c:pt>
                <c:pt idx="98">
                  <c:v>13.1968189215272</c:v>
                </c:pt>
                <c:pt idx="99">
                  <c:v>14.161363966743</c:v>
                </c:pt>
                <c:pt idx="100">
                  <c:v>13.7638332886958</c:v>
                </c:pt>
                <c:pt idx="101">
                  <c:v>14.207681455635299</c:v>
                </c:pt>
                <c:pt idx="102">
                  <c:v>14.2795735292218</c:v>
                </c:pt>
                <c:pt idx="103">
                  <c:v>13.671239963329199</c:v>
                </c:pt>
                <c:pt idx="104">
                  <c:v>15.079341608558</c:v>
                </c:pt>
                <c:pt idx="105">
                  <c:v>14.520574420167099</c:v>
                </c:pt>
                <c:pt idx="106">
                  <c:v>13.359679876175701</c:v>
                </c:pt>
                <c:pt idx="107">
                  <c:v>12.940864812495301</c:v>
                </c:pt>
                <c:pt idx="108">
                  <c:v>13.738800185436499</c:v>
                </c:pt>
                <c:pt idx="109">
                  <c:v>13.393876511409999</c:v>
                </c:pt>
                <c:pt idx="110">
                  <c:v>13.3626788502766</c:v>
                </c:pt>
                <c:pt idx="111">
                  <c:v>11.898679659999599</c:v>
                </c:pt>
                <c:pt idx="112">
                  <c:v>11.93166837511</c:v>
                </c:pt>
                <c:pt idx="113">
                  <c:v>12.456197275848499</c:v>
                </c:pt>
                <c:pt idx="114">
                  <c:v>13.621965152754001</c:v>
                </c:pt>
                <c:pt idx="115">
                  <c:v>14.249917007557</c:v>
                </c:pt>
                <c:pt idx="116">
                  <c:v>14.183523053155501</c:v>
                </c:pt>
                <c:pt idx="117">
                  <c:v>14.392201667679499</c:v>
                </c:pt>
                <c:pt idx="118">
                  <c:v>14.8943215674971</c:v>
                </c:pt>
                <c:pt idx="119">
                  <c:v>14.917480311943301</c:v>
                </c:pt>
                <c:pt idx="120">
                  <c:v>15.4348866491921</c:v>
                </c:pt>
                <c:pt idx="121">
                  <c:v>15.4229324052063</c:v>
                </c:pt>
                <c:pt idx="122">
                  <c:v>15.179765588521599</c:v>
                </c:pt>
                <c:pt idx="123">
                  <c:v>14.9704205353085</c:v>
                </c:pt>
                <c:pt idx="124">
                  <c:v>14.6966391913433</c:v>
                </c:pt>
                <c:pt idx="125">
                  <c:v>14.815181973166601</c:v>
                </c:pt>
                <c:pt idx="126">
                  <c:v>15.1717266718343</c:v>
                </c:pt>
                <c:pt idx="127">
                  <c:v>14.5141182953664</c:v>
                </c:pt>
                <c:pt idx="128">
                  <c:v>13.532245844234099</c:v>
                </c:pt>
                <c:pt idx="129">
                  <c:v>14.2022249888684</c:v>
                </c:pt>
                <c:pt idx="130">
                  <c:v>14.4761312900878</c:v>
                </c:pt>
                <c:pt idx="131">
                  <c:v>15.2536986305934</c:v>
                </c:pt>
                <c:pt idx="132">
                  <c:v>15.910557263536001</c:v>
                </c:pt>
                <c:pt idx="133">
                  <c:v>16.115778727360301</c:v>
                </c:pt>
                <c:pt idx="134">
                  <c:v>17.060455569157298</c:v>
                </c:pt>
                <c:pt idx="135">
                  <c:v>17.351689276293399</c:v>
                </c:pt>
                <c:pt idx="136">
                  <c:v>16.6426818159288</c:v>
                </c:pt>
                <c:pt idx="137">
                  <c:v>16.7745533715341</c:v>
                </c:pt>
                <c:pt idx="138">
                  <c:v>16.275474098235499</c:v>
                </c:pt>
                <c:pt idx="139">
                  <c:v>14.876411027727499</c:v>
                </c:pt>
                <c:pt idx="140">
                  <c:v>14.9329333590467</c:v>
                </c:pt>
                <c:pt idx="141">
                  <c:v>14.332971929185801</c:v>
                </c:pt>
                <c:pt idx="142">
                  <c:v>15.5513051576939</c:v>
                </c:pt>
                <c:pt idx="143">
                  <c:v>16.759183629266801</c:v>
                </c:pt>
                <c:pt idx="144">
                  <c:v>15.642648910518499</c:v>
                </c:pt>
                <c:pt idx="145">
                  <c:v>17.1886617119726</c:v>
                </c:pt>
                <c:pt idx="146">
                  <c:v>16.858649603614701</c:v>
                </c:pt>
                <c:pt idx="147">
                  <c:v>16.731109899488501</c:v>
                </c:pt>
                <c:pt idx="148">
                  <c:v>16.767222545953999</c:v>
                </c:pt>
                <c:pt idx="149">
                  <c:v>17.080115510485701</c:v>
                </c:pt>
                <c:pt idx="150">
                  <c:v>17.911289513045698</c:v>
                </c:pt>
                <c:pt idx="151">
                  <c:v>17.864805414481101</c:v>
                </c:pt>
                <c:pt idx="152">
                  <c:v>17.873219202931001</c:v>
                </c:pt>
                <c:pt idx="153">
                  <c:v>16.763848700090499</c:v>
                </c:pt>
                <c:pt idx="154">
                  <c:v>16.5243472961957</c:v>
                </c:pt>
                <c:pt idx="155">
                  <c:v>16.511684961102802</c:v>
                </c:pt>
                <c:pt idx="156">
                  <c:v>15.831459321623701</c:v>
                </c:pt>
                <c:pt idx="157">
                  <c:v>15.450756220476199</c:v>
                </c:pt>
                <c:pt idx="158">
                  <c:v>15.973577372073899</c:v>
                </c:pt>
                <c:pt idx="159">
                  <c:v>15.583544129279099</c:v>
                </c:pt>
                <c:pt idx="160">
                  <c:v>16.591366036868202</c:v>
                </c:pt>
                <c:pt idx="161">
                  <c:v>17.9849726406092</c:v>
                </c:pt>
                <c:pt idx="162">
                  <c:v>18.8054419717255</c:v>
                </c:pt>
                <c:pt idx="163">
                  <c:v>18.791571716508599</c:v>
                </c:pt>
                <c:pt idx="164">
                  <c:v>17.435660551119799</c:v>
                </c:pt>
                <c:pt idx="165">
                  <c:v>16.587284099897499</c:v>
                </c:pt>
                <c:pt idx="166">
                  <c:v>14.108423743377701</c:v>
                </c:pt>
                <c:pt idx="167">
                  <c:v>13.4835541675118</c:v>
                </c:pt>
                <c:pt idx="168">
                  <c:v>13.942730424300599</c:v>
                </c:pt>
                <c:pt idx="169">
                  <c:v>13.4301557675478</c:v>
                </c:pt>
                <c:pt idx="170">
                  <c:v>13.838266159784499</c:v>
                </c:pt>
                <c:pt idx="171">
                  <c:v>14.728961467764501</c:v>
                </c:pt>
                <c:pt idx="172">
                  <c:v>16.3908512962857</c:v>
                </c:pt>
                <c:pt idx="173">
                  <c:v>16.671880160994899</c:v>
                </c:pt>
                <c:pt idx="174">
                  <c:v>17.0628714094053</c:v>
                </c:pt>
                <c:pt idx="175">
                  <c:v>16.879517465067099</c:v>
                </c:pt>
                <c:pt idx="176">
                  <c:v>16.785591262322299</c:v>
                </c:pt>
                <c:pt idx="177">
                  <c:v>17.354563293140099</c:v>
                </c:pt>
                <c:pt idx="178">
                  <c:v>18.532618633375801</c:v>
                </c:pt>
                <c:pt idx="179">
                  <c:v>17.9376971461012</c:v>
                </c:pt>
                <c:pt idx="180">
                  <c:v>17.7198133471841</c:v>
                </c:pt>
                <c:pt idx="181">
                  <c:v>17.5140087495069</c:v>
                </c:pt>
                <c:pt idx="182">
                  <c:v>17.749178301922498</c:v>
                </c:pt>
                <c:pt idx="183">
                  <c:v>18.977216543840601</c:v>
                </c:pt>
                <c:pt idx="184">
                  <c:v>18.942769994097802</c:v>
                </c:pt>
                <c:pt idx="185">
                  <c:v>19.727501550511199</c:v>
                </c:pt>
                <c:pt idx="186">
                  <c:v>18.884539913637798</c:v>
                </c:pt>
                <c:pt idx="187">
                  <c:v>18.596638399947299</c:v>
                </c:pt>
                <c:pt idx="188">
                  <c:v>19.0276159697036</c:v>
                </c:pt>
                <c:pt idx="189">
                  <c:v>19.172941256345201</c:v>
                </c:pt>
                <c:pt idx="190">
                  <c:v>19.863829914849902</c:v>
                </c:pt>
                <c:pt idx="191">
                  <c:v>20.6120739530352</c:v>
                </c:pt>
                <c:pt idx="192">
                  <c:v>20.6009111049928</c:v>
                </c:pt>
                <c:pt idx="193">
                  <c:v>20.644229619784198</c:v>
                </c:pt>
                <c:pt idx="194">
                  <c:v>20.598786831671301</c:v>
                </c:pt>
                <c:pt idx="195">
                  <c:v>20.584666661945999</c:v>
                </c:pt>
                <c:pt idx="196">
                  <c:v>20.809381457426401</c:v>
                </c:pt>
                <c:pt idx="197">
                  <c:v>20.4885328810436</c:v>
                </c:pt>
                <c:pt idx="198">
                  <c:v>20.5100671811851</c:v>
                </c:pt>
                <c:pt idx="199">
                  <c:v>21.209119713631299</c:v>
                </c:pt>
                <c:pt idx="200">
                  <c:v>22.335692665134101</c:v>
                </c:pt>
                <c:pt idx="201">
                  <c:v>23.3318935480821</c:v>
                </c:pt>
                <c:pt idx="202">
                  <c:v>22.8870873755269</c:v>
                </c:pt>
                <c:pt idx="203">
                  <c:v>22.248347544444101</c:v>
                </c:pt>
                <c:pt idx="204">
                  <c:v>22.9224919308853</c:v>
                </c:pt>
                <c:pt idx="205">
                  <c:v>23.484383050631401</c:v>
                </c:pt>
                <c:pt idx="206">
                  <c:v>23.829639944002398</c:v>
                </c:pt>
                <c:pt idx="207">
                  <c:v>24.575967970956601</c:v>
                </c:pt>
                <c:pt idx="208">
                  <c:v>24.719835422965701</c:v>
                </c:pt>
                <c:pt idx="209">
                  <c:v>24.626742268582198</c:v>
                </c:pt>
                <c:pt idx="210">
                  <c:v>23.920317258137899</c:v>
                </c:pt>
                <c:pt idx="211">
                  <c:v>23.6564075372549</c:v>
                </c:pt>
                <c:pt idx="212">
                  <c:v>23.062693970104299</c:v>
                </c:pt>
                <c:pt idx="213">
                  <c:v>24.404943142366701</c:v>
                </c:pt>
                <c:pt idx="214">
                  <c:v>24.790394619173998</c:v>
                </c:pt>
                <c:pt idx="215">
                  <c:v>26.197829825713701</c:v>
                </c:pt>
                <c:pt idx="216">
                  <c:v>27.507548459464498</c:v>
                </c:pt>
                <c:pt idx="217">
                  <c:v>26.616311670049502</c:v>
                </c:pt>
                <c:pt idx="218">
                  <c:v>26.5370887708829</c:v>
                </c:pt>
                <c:pt idx="219">
                  <c:v>26.741643796018099</c:v>
                </c:pt>
                <c:pt idx="220">
                  <c:v>26.178378146475701</c:v>
                </c:pt>
                <c:pt idx="221">
                  <c:v>27.518086521235801</c:v>
                </c:pt>
                <c:pt idx="222">
                  <c:v>27.3304007254185</c:v>
                </c:pt>
                <c:pt idx="223">
                  <c:v>26.1624669227735</c:v>
                </c:pt>
                <c:pt idx="224">
                  <c:v>27.3697622604933</c:v>
                </c:pt>
                <c:pt idx="225">
                  <c:v>29.8154256398123</c:v>
                </c:pt>
                <c:pt idx="226">
                  <c:v>30.732320318757601</c:v>
                </c:pt>
                <c:pt idx="227">
                  <c:v>30.795090512786999</c:v>
                </c:pt>
                <c:pt idx="228">
                  <c:v>31.005060352271101</c:v>
                </c:pt>
                <c:pt idx="229">
                  <c:v>29.814467634196799</c:v>
                </c:pt>
                <c:pt idx="230">
                  <c:v>29.629864117316501</c:v>
                </c:pt>
                <c:pt idx="231">
                  <c:v>29.4169786085676</c:v>
                </c:pt>
                <c:pt idx="232">
                  <c:v>30.843032445984001</c:v>
                </c:pt>
                <c:pt idx="233">
                  <c:v>30.249610445759998</c:v>
                </c:pt>
                <c:pt idx="234">
                  <c:v>30.851154667507402</c:v>
                </c:pt>
                <c:pt idx="235">
                  <c:v>30.592659760973401</c:v>
                </c:pt>
                <c:pt idx="236">
                  <c:v>30.319378246025</c:v>
                </c:pt>
                <c:pt idx="237">
                  <c:v>31.438703676783899</c:v>
                </c:pt>
                <c:pt idx="238">
                  <c:v>31.7934989738926</c:v>
                </c:pt>
                <c:pt idx="239">
                  <c:v>32.450940740688203</c:v>
                </c:pt>
                <c:pt idx="240">
                  <c:v>29.3432538285861</c:v>
                </c:pt>
                <c:pt idx="241">
                  <c:v>24.8175103433367</c:v>
                </c:pt>
                <c:pt idx="242">
                  <c:v>25.309925229744302</c:v>
                </c:pt>
                <c:pt idx="243">
                  <c:v>24.279277797053499</c:v>
                </c:pt>
                <c:pt idx="244">
                  <c:v>23.468555131765299</c:v>
                </c:pt>
                <c:pt idx="245">
                  <c:v>21.5813257214927</c:v>
                </c:pt>
                <c:pt idx="246">
                  <c:v>24.5430209082642</c:v>
                </c:pt>
                <c:pt idx="247">
                  <c:v>23.610006743526402</c:v>
                </c:pt>
                <c:pt idx="248">
                  <c:v>22.169291254949801</c:v>
                </c:pt>
                <c:pt idx="249">
                  <c:v>20.835997352572299</c:v>
                </c:pt>
                <c:pt idx="250">
                  <c:v>21.5053517109355</c:v>
                </c:pt>
                <c:pt idx="251">
                  <c:v>22.582316632518602</c:v>
                </c:pt>
                <c:pt idx="252">
                  <c:v>22.4763528809519</c:v>
                </c:pt>
                <c:pt idx="253">
                  <c:v>19.756283371396702</c:v>
                </c:pt>
                <c:pt idx="254">
                  <c:v>18.3184835520848</c:v>
                </c:pt>
                <c:pt idx="255">
                  <c:v>17.9482352078726</c:v>
                </c:pt>
                <c:pt idx="256">
                  <c:v>18.785990292487401</c:v>
                </c:pt>
                <c:pt idx="257">
                  <c:v>20.648811385771701</c:v>
                </c:pt>
                <c:pt idx="258">
                  <c:v>19.275114637867599</c:v>
                </c:pt>
                <c:pt idx="259">
                  <c:v>18.261044867568199</c:v>
                </c:pt>
                <c:pt idx="260">
                  <c:v>17.748678472905699</c:v>
                </c:pt>
                <c:pt idx="261">
                  <c:v>18.2349288014391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282C-42D8-92D9-3BAC8A66C4CA}"/>
            </c:ext>
          </c:extLst>
        </c:ser>
        <c:ser>
          <c:idx val="1"/>
          <c:order val="1"/>
          <c:tx>
            <c:strRef>
              <c:f>Markets!$C$1</c:f>
              <c:strCache>
                <c:ptCount val="1"/>
                <c:pt idx="0">
                  <c:v> MSCI EMG </c:v>
                </c:pt>
              </c:strCache>
            </c:strRef>
          </c:tx>
          <c:spPr>
            <a:ln w="28575" cap="rnd">
              <a:solidFill>
                <a:srgbClr val="C00000"/>
              </a:solidFill>
              <a:round/>
            </a:ln>
            <a:effectLst/>
          </c:spPr>
          <c:marker>
            <c:symbol val="none"/>
          </c:marker>
          <c:cat>
            <c:numRef>
              <c:f>Markets!$A$2:$A$263</c:f>
              <c:numCache>
                <c:formatCode>m/d/yyyy</c:formatCode>
                <c:ptCount val="262"/>
                <c:pt idx="0">
                  <c:v>45747</c:v>
                </c:pt>
                <c:pt idx="1">
                  <c:v>45748</c:v>
                </c:pt>
                <c:pt idx="2">
                  <c:v>45749</c:v>
                </c:pt>
                <c:pt idx="3">
                  <c:v>45750</c:v>
                </c:pt>
                <c:pt idx="4">
                  <c:v>45751</c:v>
                </c:pt>
                <c:pt idx="5">
                  <c:v>45754</c:v>
                </c:pt>
                <c:pt idx="6">
                  <c:v>45755</c:v>
                </c:pt>
                <c:pt idx="7">
                  <c:v>45756</c:v>
                </c:pt>
                <c:pt idx="8">
                  <c:v>45757</c:v>
                </c:pt>
                <c:pt idx="9">
                  <c:v>45758</c:v>
                </c:pt>
                <c:pt idx="10">
                  <c:v>45761</c:v>
                </c:pt>
                <c:pt idx="11">
                  <c:v>45762</c:v>
                </c:pt>
                <c:pt idx="12">
                  <c:v>45763</c:v>
                </c:pt>
                <c:pt idx="13">
                  <c:v>45764</c:v>
                </c:pt>
                <c:pt idx="14">
                  <c:v>45765</c:v>
                </c:pt>
                <c:pt idx="15">
                  <c:v>45768</c:v>
                </c:pt>
                <c:pt idx="16">
                  <c:v>45769</c:v>
                </c:pt>
                <c:pt idx="17">
                  <c:v>45770</c:v>
                </c:pt>
                <c:pt idx="18">
                  <c:v>45771</c:v>
                </c:pt>
                <c:pt idx="19">
                  <c:v>45772</c:v>
                </c:pt>
                <c:pt idx="20">
                  <c:v>45775</c:v>
                </c:pt>
                <c:pt idx="21">
                  <c:v>45776</c:v>
                </c:pt>
                <c:pt idx="22">
                  <c:v>45777</c:v>
                </c:pt>
                <c:pt idx="23">
                  <c:v>45778</c:v>
                </c:pt>
                <c:pt idx="24">
                  <c:v>45779</c:v>
                </c:pt>
                <c:pt idx="25">
                  <c:v>45782</c:v>
                </c:pt>
                <c:pt idx="26">
                  <c:v>45783</c:v>
                </c:pt>
                <c:pt idx="27">
                  <c:v>45784</c:v>
                </c:pt>
                <c:pt idx="28">
                  <c:v>45785</c:v>
                </c:pt>
                <c:pt idx="29">
                  <c:v>45786</c:v>
                </c:pt>
                <c:pt idx="30">
                  <c:v>45789</c:v>
                </c:pt>
                <c:pt idx="31">
                  <c:v>45790</c:v>
                </c:pt>
                <c:pt idx="32">
                  <c:v>45791</c:v>
                </c:pt>
                <c:pt idx="33">
                  <c:v>45792</c:v>
                </c:pt>
                <c:pt idx="34">
                  <c:v>45793</c:v>
                </c:pt>
                <c:pt idx="35">
                  <c:v>45796</c:v>
                </c:pt>
                <c:pt idx="36">
                  <c:v>45797</c:v>
                </c:pt>
                <c:pt idx="37">
                  <c:v>45798</c:v>
                </c:pt>
                <c:pt idx="38">
                  <c:v>45799</c:v>
                </c:pt>
                <c:pt idx="39">
                  <c:v>45800</c:v>
                </c:pt>
                <c:pt idx="40">
                  <c:v>45803</c:v>
                </c:pt>
                <c:pt idx="41">
                  <c:v>45804</c:v>
                </c:pt>
                <c:pt idx="42">
                  <c:v>45805</c:v>
                </c:pt>
                <c:pt idx="43">
                  <c:v>45806</c:v>
                </c:pt>
                <c:pt idx="44">
                  <c:v>45807</c:v>
                </c:pt>
                <c:pt idx="45">
                  <c:v>45810</c:v>
                </c:pt>
                <c:pt idx="46">
                  <c:v>45811</c:v>
                </c:pt>
                <c:pt idx="47">
                  <c:v>45812</c:v>
                </c:pt>
                <c:pt idx="48">
                  <c:v>45813</c:v>
                </c:pt>
                <c:pt idx="49">
                  <c:v>45814</c:v>
                </c:pt>
                <c:pt idx="50">
                  <c:v>45817</c:v>
                </c:pt>
                <c:pt idx="51">
                  <c:v>45818</c:v>
                </c:pt>
                <c:pt idx="52">
                  <c:v>45819</c:v>
                </c:pt>
                <c:pt idx="53">
                  <c:v>45820</c:v>
                </c:pt>
                <c:pt idx="54">
                  <c:v>45821</c:v>
                </c:pt>
                <c:pt idx="55">
                  <c:v>45824</c:v>
                </c:pt>
                <c:pt idx="56">
                  <c:v>45825</c:v>
                </c:pt>
                <c:pt idx="57">
                  <c:v>45826</c:v>
                </c:pt>
                <c:pt idx="58">
                  <c:v>45827</c:v>
                </c:pt>
                <c:pt idx="59">
                  <c:v>45828</c:v>
                </c:pt>
                <c:pt idx="60">
                  <c:v>45831</c:v>
                </c:pt>
                <c:pt idx="61">
                  <c:v>45832</c:v>
                </c:pt>
                <c:pt idx="62">
                  <c:v>45833</c:v>
                </c:pt>
                <c:pt idx="63">
                  <c:v>45834</c:v>
                </c:pt>
                <c:pt idx="64">
                  <c:v>45835</c:v>
                </c:pt>
                <c:pt idx="65">
                  <c:v>45838</c:v>
                </c:pt>
                <c:pt idx="66">
                  <c:v>45839</c:v>
                </c:pt>
                <c:pt idx="67">
                  <c:v>45840</c:v>
                </c:pt>
                <c:pt idx="68">
                  <c:v>45841</c:v>
                </c:pt>
                <c:pt idx="69">
                  <c:v>45842</c:v>
                </c:pt>
                <c:pt idx="70">
                  <c:v>45845</c:v>
                </c:pt>
                <c:pt idx="71">
                  <c:v>45846</c:v>
                </c:pt>
                <c:pt idx="72">
                  <c:v>45847</c:v>
                </c:pt>
                <c:pt idx="73">
                  <c:v>45848</c:v>
                </c:pt>
                <c:pt idx="74">
                  <c:v>45849</c:v>
                </c:pt>
                <c:pt idx="75">
                  <c:v>45852</c:v>
                </c:pt>
                <c:pt idx="76">
                  <c:v>45853</c:v>
                </c:pt>
                <c:pt idx="77">
                  <c:v>45854</c:v>
                </c:pt>
                <c:pt idx="78">
                  <c:v>45855</c:v>
                </c:pt>
                <c:pt idx="79">
                  <c:v>45856</c:v>
                </c:pt>
                <c:pt idx="80">
                  <c:v>45859</c:v>
                </c:pt>
                <c:pt idx="81">
                  <c:v>45860</c:v>
                </c:pt>
                <c:pt idx="82">
                  <c:v>45861</c:v>
                </c:pt>
                <c:pt idx="83">
                  <c:v>45862</c:v>
                </c:pt>
                <c:pt idx="84">
                  <c:v>45863</c:v>
                </c:pt>
                <c:pt idx="85">
                  <c:v>45866</c:v>
                </c:pt>
                <c:pt idx="86">
                  <c:v>45867</c:v>
                </c:pt>
                <c:pt idx="87">
                  <c:v>45868</c:v>
                </c:pt>
                <c:pt idx="88">
                  <c:v>45869</c:v>
                </c:pt>
                <c:pt idx="89">
                  <c:v>45870</c:v>
                </c:pt>
                <c:pt idx="90">
                  <c:v>45873</c:v>
                </c:pt>
                <c:pt idx="91">
                  <c:v>45874</c:v>
                </c:pt>
                <c:pt idx="92">
                  <c:v>45875</c:v>
                </c:pt>
                <c:pt idx="93">
                  <c:v>45876</c:v>
                </c:pt>
                <c:pt idx="94">
                  <c:v>45877</c:v>
                </c:pt>
                <c:pt idx="95">
                  <c:v>45880</c:v>
                </c:pt>
                <c:pt idx="96">
                  <c:v>45881</c:v>
                </c:pt>
                <c:pt idx="97">
                  <c:v>45882</c:v>
                </c:pt>
                <c:pt idx="98">
                  <c:v>45883</c:v>
                </c:pt>
                <c:pt idx="99">
                  <c:v>45884</c:v>
                </c:pt>
                <c:pt idx="100">
                  <c:v>45887</c:v>
                </c:pt>
                <c:pt idx="101">
                  <c:v>45888</c:v>
                </c:pt>
                <c:pt idx="102">
                  <c:v>45889</c:v>
                </c:pt>
                <c:pt idx="103">
                  <c:v>45890</c:v>
                </c:pt>
                <c:pt idx="104">
                  <c:v>45891</c:v>
                </c:pt>
                <c:pt idx="105">
                  <c:v>45894</c:v>
                </c:pt>
                <c:pt idx="106">
                  <c:v>45895</c:v>
                </c:pt>
                <c:pt idx="107">
                  <c:v>45896</c:v>
                </c:pt>
                <c:pt idx="108">
                  <c:v>45897</c:v>
                </c:pt>
                <c:pt idx="109">
                  <c:v>45898</c:v>
                </c:pt>
                <c:pt idx="110">
                  <c:v>45901</c:v>
                </c:pt>
                <c:pt idx="111">
                  <c:v>45902</c:v>
                </c:pt>
                <c:pt idx="112">
                  <c:v>45903</c:v>
                </c:pt>
                <c:pt idx="113">
                  <c:v>45904</c:v>
                </c:pt>
                <c:pt idx="114">
                  <c:v>45905</c:v>
                </c:pt>
                <c:pt idx="115">
                  <c:v>45908</c:v>
                </c:pt>
                <c:pt idx="116">
                  <c:v>45909</c:v>
                </c:pt>
                <c:pt idx="117">
                  <c:v>45910</c:v>
                </c:pt>
                <c:pt idx="118">
                  <c:v>45911</c:v>
                </c:pt>
                <c:pt idx="119">
                  <c:v>45912</c:v>
                </c:pt>
                <c:pt idx="120">
                  <c:v>45915</c:v>
                </c:pt>
                <c:pt idx="121">
                  <c:v>45916</c:v>
                </c:pt>
                <c:pt idx="122">
                  <c:v>45917</c:v>
                </c:pt>
                <c:pt idx="123">
                  <c:v>45918</c:v>
                </c:pt>
                <c:pt idx="124">
                  <c:v>45919</c:v>
                </c:pt>
                <c:pt idx="125">
                  <c:v>45922</c:v>
                </c:pt>
                <c:pt idx="126">
                  <c:v>45923</c:v>
                </c:pt>
                <c:pt idx="127">
                  <c:v>45924</c:v>
                </c:pt>
                <c:pt idx="128">
                  <c:v>45925</c:v>
                </c:pt>
                <c:pt idx="129">
                  <c:v>45926</c:v>
                </c:pt>
                <c:pt idx="130">
                  <c:v>45929</c:v>
                </c:pt>
                <c:pt idx="131">
                  <c:v>45930</c:v>
                </c:pt>
                <c:pt idx="132">
                  <c:v>45931</c:v>
                </c:pt>
                <c:pt idx="133">
                  <c:v>45932</c:v>
                </c:pt>
                <c:pt idx="134">
                  <c:v>45933</c:v>
                </c:pt>
                <c:pt idx="135">
                  <c:v>45936</c:v>
                </c:pt>
                <c:pt idx="136">
                  <c:v>45937</c:v>
                </c:pt>
                <c:pt idx="137">
                  <c:v>45938</c:v>
                </c:pt>
                <c:pt idx="138">
                  <c:v>45939</c:v>
                </c:pt>
                <c:pt idx="139">
                  <c:v>45940</c:v>
                </c:pt>
                <c:pt idx="140">
                  <c:v>45943</c:v>
                </c:pt>
                <c:pt idx="141">
                  <c:v>45944</c:v>
                </c:pt>
                <c:pt idx="142">
                  <c:v>45945</c:v>
                </c:pt>
                <c:pt idx="143">
                  <c:v>45946</c:v>
                </c:pt>
                <c:pt idx="144">
                  <c:v>45947</c:v>
                </c:pt>
                <c:pt idx="145">
                  <c:v>45950</c:v>
                </c:pt>
                <c:pt idx="146">
                  <c:v>45951</c:v>
                </c:pt>
                <c:pt idx="147">
                  <c:v>45952</c:v>
                </c:pt>
                <c:pt idx="148">
                  <c:v>45953</c:v>
                </c:pt>
                <c:pt idx="149">
                  <c:v>45954</c:v>
                </c:pt>
                <c:pt idx="150">
                  <c:v>45957</c:v>
                </c:pt>
                <c:pt idx="151">
                  <c:v>45958</c:v>
                </c:pt>
                <c:pt idx="152">
                  <c:v>45959</c:v>
                </c:pt>
                <c:pt idx="153">
                  <c:v>45960</c:v>
                </c:pt>
                <c:pt idx="154">
                  <c:v>45961</c:v>
                </c:pt>
                <c:pt idx="155">
                  <c:v>45964</c:v>
                </c:pt>
                <c:pt idx="156">
                  <c:v>45965</c:v>
                </c:pt>
                <c:pt idx="157">
                  <c:v>45966</c:v>
                </c:pt>
                <c:pt idx="158">
                  <c:v>45967</c:v>
                </c:pt>
                <c:pt idx="159">
                  <c:v>45968</c:v>
                </c:pt>
                <c:pt idx="160">
                  <c:v>45971</c:v>
                </c:pt>
                <c:pt idx="161">
                  <c:v>45972</c:v>
                </c:pt>
                <c:pt idx="162">
                  <c:v>45973</c:v>
                </c:pt>
                <c:pt idx="163">
                  <c:v>45974</c:v>
                </c:pt>
                <c:pt idx="164">
                  <c:v>45975</c:v>
                </c:pt>
                <c:pt idx="165">
                  <c:v>45978</c:v>
                </c:pt>
                <c:pt idx="166">
                  <c:v>45979</c:v>
                </c:pt>
                <c:pt idx="167">
                  <c:v>45980</c:v>
                </c:pt>
                <c:pt idx="168">
                  <c:v>45981</c:v>
                </c:pt>
                <c:pt idx="169">
                  <c:v>45982</c:v>
                </c:pt>
                <c:pt idx="170">
                  <c:v>45985</c:v>
                </c:pt>
                <c:pt idx="171">
                  <c:v>45986</c:v>
                </c:pt>
                <c:pt idx="172">
                  <c:v>45987</c:v>
                </c:pt>
                <c:pt idx="173">
                  <c:v>45988</c:v>
                </c:pt>
                <c:pt idx="174">
                  <c:v>45989</c:v>
                </c:pt>
                <c:pt idx="175">
                  <c:v>45992</c:v>
                </c:pt>
                <c:pt idx="176">
                  <c:v>45993</c:v>
                </c:pt>
                <c:pt idx="177">
                  <c:v>45994</c:v>
                </c:pt>
                <c:pt idx="178">
                  <c:v>45995</c:v>
                </c:pt>
                <c:pt idx="179">
                  <c:v>45996</c:v>
                </c:pt>
                <c:pt idx="180">
                  <c:v>45999</c:v>
                </c:pt>
                <c:pt idx="181">
                  <c:v>46000</c:v>
                </c:pt>
                <c:pt idx="182">
                  <c:v>46001</c:v>
                </c:pt>
                <c:pt idx="183">
                  <c:v>46002</c:v>
                </c:pt>
                <c:pt idx="184">
                  <c:v>46003</c:v>
                </c:pt>
                <c:pt idx="185">
                  <c:v>46006</c:v>
                </c:pt>
                <c:pt idx="186">
                  <c:v>46007</c:v>
                </c:pt>
                <c:pt idx="187">
                  <c:v>46008</c:v>
                </c:pt>
                <c:pt idx="188">
                  <c:v>46009</c:v>
                </c:pt>
                <c:pt idx="189">
                  <c:v>46010</c:v>
                </c:pt>
                <c:pt idx="190">
                  <c:v>46013</c:v>
                </c:pt>
                <c:pt idx="191">
                  <c:v>46014</c:v>
                </c:pt>
                <c:pt idx="192">
                  <c:v>46015</c:v>
                </c:pt>
                <c:pt idx="193">
                  <c:v>46016</c:v>
                </c:pt>
                <c:pt idx="194">
                  <c:v>46017</c:v>
                </c:pt>
                <c:pt idx="195">
                  <c:v>46020</c:v>
                </c:pt>
                <c:pt idx="196">
                  <c:v>46021</c:v>
                </c:pt>
                <c:pt idx="197">
                  <c:v>46022</c:v>
                </c:pt>
                <c:pt idx="198">
                  <c:v>46023</c:v>
                </c:pt>
                <c:pt idx="199">
                  <c:v>46024</c:v>
                </c:pt>
                <c:pt idx="200">
                  <c:v>46027</c:v>
                </c:pt>
                <c:pt idx="201">
                  <c:v>46028</c:v>
                </c:pt>
                <c:pt idx="202">
                  <c:v>46029</c:v>
                </c:pt>
                <c:pt idx="203">
                  <c:v>46030</c:v>
                </c:pt>
                <c:pt idx="204">
                  <c:v>46031</c:v>
                </c:pt>
                <c:pt idx="205">
                  <c:v>46034</c:v>
                </c:pt>
                <c:pt idx="206">
                  <c:v>46035</c:v>
                </c:pt>
                <c:pt idx="207">
                  <c:v>46036</c:v>
                </c:pt>
                <c:pt idx="208">
                  <c:v>46037</c:v>
                </c:pt>
                <c:pt idx="209">
                  <c:v>46038</c:v>
                </c:pt>
                <c:pt idx="210">
                  <c:v>46041</c:v>
                </c:pt>
                <c:pt idx="211">
                  <c:v>46042</c:v>
                </c:pt>
                <c:pt idx="212">
                  <c:v>46043</c:v>
                </c:pt>
                <c:pt idx="213">
                  <c:v>46044</c:v>
                </c:pt>
                <c:pt idx="214">
                  <c:v>46045</c:v>
                </c:pt>
                <c:pt idx="215">
                  <c:v>46048</c:v>
                </c:pt>
                <c:pt idx="216">
                  <c:v>46049</c:v>
                </c:pt>
                <c:pt idx="217">
                  <c:v>46050</c:v>
                </c:pt>
                <c:pt idx="218">
                  <c:v>46051</c:v>
                </c:pt>
                <c:pt idx="219">
                  <c:v>46052</c:v>
                </c:pt>
                <c:pt idx="220">
                  <c:v>46055</c:v>
                </c:pt>
                <c:pt idx="221">
                  <c:v>46056</c:v>
                </c:pt>
                <c:pt idx="222">
                  <c:v>46057</c:v>
                </c:pt>
                <c:pt idx="223">
                  <c:v>46058</c:v>
                </c:pt>
                <c:pt idx="224">
                  <c:v>46059</c:v>
                </c:pt>
                <c:pt idx="225">
                  <c:v>46062</c:v>
                </c:pt>
                <c:pt idx="226">
                  <c:v>46063</c:v>
                </c:pt>
                <c:pt idx="227">
                  <c:v>46064</c:v>
                </c:pt>
                <c:pt idx="228">
                  <c:v>46065</c:v>
                </c:pt>
                <c:pt idx="229">
                  <c:v>46066</c:v>
                </c:pt>
                <c:pt idx="230">
                  <c:v>46069</c:v>
                </c:pt>
                <c:pt idx="231">
                  <c:v>46070</c:v>
                </c:pt>
                <c:pt idx="232">
                  <c:v>46071</c:v>
                </c:pt>
                <c:pt idx="233">
                  <c:v>46072</c:v>
                </c:pt>
                <c:pt idx="234">
                  <c:v>46073</c:v>
                </c:pt>
                <c:pt idx="235">
                  <c:v>46076</c:v>
                </c:pt>
                <c:pt idx="236">
                  <c:v>46077</c:v>
                </c:pt>
                <c:pt idx="237">
                  <c:v>46078</c:v>
                </c:pt>
                <c:pt idx="238">
                  <c:v>46079</c:v>
                </c:pt>
                <c:pt idx="239">
                  <c:v>46080</c:v>
                </c:pt>
                <c:pt idx="240">
                  <c:v>46083</c:v>
                </c:pt>
                <c:pt idx="241">
                  <c:v>46084</c:v>
                </c:pt>
                <c:pt idx="242">
                  <c:v>46085</c:v>
                </c:pt>
                <c:pt idx="243">
                  <c:v>46086</c:v>
                </c:pt>
                <c:pt idx="244">
                  <c:v>46087</c:v>
                </c:pt>
                <c:pt idx="245">
                  <c:v>46090</c:v>
                </c:pt>
                <c:pt idx="246">
                  <c:v>46091</c:v>
                </c:pt>
                <c:pt idx="247">
                  <c:v>46092</c:v>
                </c:pt>
                <c:pt idx="248">
                  <c:v>46093</c:v>
                </c:pt>
                <c:pt idx="249">
                  <c:v>46094</c:v>
                </c:pt>
                <c:pt idx="250">
                  <c:v>46097</c:v>
                </c:pt>
                <c:pt idx="251">
                  <c:v>46098</c:v>
                </c:pt>
                <c:pt idx="252">
                  <c:v>46099</c:v>
                </c:pt>
                <c:pt idx="253">
                  <c:v>46100</c:v>
                </c:pt>
                <c:pt idx="254">
                  <c:v>46101</c:v>
                </c:pt>
                <c:pt idx="255">
                  <c:v>46104</c:v>
                </c:pt>
                <c:pt idx="256">
                  <c:v>46105</c:v>
                </c:pt>
                <c:pt idx="257">
                  <c:v>46106</c:v>
                </c:pt>
                <c:pt idx="258">
                  <c:v>46107</c:v>
                </c:pt>
                <c:pt idx="259">
                  <c:v>46108</c:v>
                </c:pt>
                <c:pt idx="260">
                  <c:v>46111</c:v>
                </c:pt>
                <c:pt idx="261">
                  <c:v>46112</c:v>
                </c:pt>
              </c:numCache>
            </c:numRef>
          </c:cat>
          <c:val>
            <c:numRef>
              <c:f>Markets!$C$2:$C$263</c:f>
              <c:numCache>
                <c:formatCode>_(* #,##0.00_);_(* \(#,##0.00\);_(* "-"??_);_(@_)</c:formatCode>
                <c:ptCount val="262"/>
                <c:pt idx="0">
                  <c:v>0</c:v>
                </c:pt>
                <c:pt idx="1">
                  <c:v>0.84092972580351699</c:v>
                </c:pt>
                <c:pt idx="2">
                  <c:v>0.93308516433628197</c:v>
                </c:pt>
                <c:pt idx="3">
                  <c:v>0.12565825313237799</c:v>
                </c:pt>
                <c:pt idx="4">
                  <c:v>-1.25394951879427</c:v>
                </c:pt>
                <c:pt idx="5">
                  <c:v>-9.07127292536771</c:v>
                </c:pt>
                <c:pt idx="6">
                  <c:v>-8.9699473397494103</c:v>
                </c:pt>
                <c:pt idx="7">
                  <c:v>-9.8007989831124096</c:v>
                </c:pt>
                <c:pt idx="8">
                  <c:v>-6.5858906845832603</c:v>
                </c:pt>
                <c:pt idx="9">
                  <c:v>-5.1024151080443101</c:v>
                </c:pt>
                <c:pt idx="10">
                  <c:v>-3.7388777919012202</c:v>
                </c:pt>
                <c:pt idx="11">
                  <c:v>-2.82740148901398</c:v>
                </c:pt>
                <c:pt idx="12">
                  <c:v>-3.8405665516615302</c:v>
                </c:pt>
                <c:pt idx="13">
                  <c:v>-3.11703286725986</c:v>
                </c:pt>
                <c:pt idx="14">
                  <c:v>-2.9792082803704401</c:v>
                </c:pt>
                <c:pt idx="15">
                  <c:v>-2.6742327946250302</c:v>
                </c:pt>
                <c:pt idx="16">
                  <c:v>-2.5067187216270299</c:v>
                </c:pt>
                <c:pt idx="17">
                  <c:v>-0.48565462139097099</c:v>
                </c:pt>
                <c:pt idx="18">
                  <c:v>-0.76466315598329604</c:v>
                </c:pt>
                <c:pt idx="19">
                  <c:v>-0.39013982204467201</c:v>
                </c:pt>
                <c:pt idx="20">
                  <c:v>0.10604684946430799</c:v>
                </c:pt>
                <c:pt idx="21">
                  <c:v>0.41637915380425</c:v>
                </c:pt>
                <c:pt idx="22">
                  <c:v>1.03885963319411</c:v>
                </c:pt>
                <c:pt idx="23">
                  <c:v>0.95977846377337095</c:v>
                </c:pt>
                <c:pt idx="24">
                  <c:v>2.8936807699291598</c:v>
                </c:pt>
                <c:pt idx="25">
                  <c:v>3.46776829489739</c:v>
                </c:pt>
                <c:pt idx="26">
                  <c:v>3.2704739422553</c:v>
                </c:pt>
                <c:pt idx="27">
                  <c:v>3.2695660069003001</c:v>
                </c:pt>
                <c:pt idx="28">
                  <c:v>2.9221899400762599</c:v>
                </c:pt>
                <c:pt idx="29">
                  <c:v>3.35927001997455</c:v>
                </c:pt>
                <c:pt idx="30">
                  <c:v>5.4881968403849504</c:v>
                </c:pt>
                <c:pt idx="31">
                  <c:v>5.03186853096057</c:v>
                </c:pt>
                <c:pt idx="32">
                  <c:v>6.5599237334301703</c:v>
                </c:pt>
                <c:pt idx="33">
                  <c:v>6.5486653350281401</c:v>
                </c:pt>
                <c:pt idx="34">
                  <c:v>6.4443435627383101</c:v>
                </c:pt>
                <c:pt idx="35">
                  <c:v>5.9238242237152603</c:v>
                </c:pt>
                <c:pt idx="36">
                  <c:v>5.9974577810059699</c:v>
                </c:pt>
                <c:pt idx="37">
                  <c:v>6.64236426366441</c:v>
                </c:pt>
                <c:pt idx="38">
                  <c:v>5.8093335754494202</c:v>
                </c:pt>
                <c:pt idx="39">
                  <c:v>6.3172326130379401</c:v>
                </c:pt>
                <c:pt idx="40">
                  <c:v>6.2398765207917002</c:v>
                </c:pt>
                <c:pt idx="41">
                  <c:v>5.6930270564735697</c:v>
                </c:pt>
                <c:pt idx="42">
                  <c:v>5.6694207372434997</c:v>
                </c:pt>
                <c:pt idx="43">
                  <c:v>6.2433266751407199</c:v>
                </c:pt>
                <c:pt idx="44">
                  <c:v>5.0788995823497203</c:v>
                </c:pt>
                <c:pt idx="45">
                  <c:v>4.7552206282912399</c:v>
                </c:pt>
                <c:pt idx="46">
                  <c:v>5.1507172689304497</c:v>
                </c:pt>
                <c:pt idx="47">
                  <c:v>6.4511530779008401</c:v>
                </c:pt>
                <c:pt idx="48">
                  <c:v>7.3794261848556202</c:v>
                </c:pt>
                <c:pt idx="49">
                  <c:v>7.40212456873068</c:v>
                </c:pt>
                <c:pt idx="50">
                  <c:v>8.3876883965861406</c:v>
                </c:pt>
                <c:pt idx="51">
                  <c:v>9.0545669148356502</c:v>
                </c:pt>
                <c:pt idx="52">
                  <c:v>9.7672053749772996</c:v>
                </c:pt>
                <c:pt idx="53">
                  <c:v>9.2009260940620905</c:v>
                </c:pt>
                <c:pt idx="54">
                  <c:v>8.0472126384601204</c:v>
                </c:pt>
                <c:pt idx="55">
                  <c:v>8.7873615398583507</c:v>
                </c:pt>
                <c:pt idx="56">
                  <c:v>8.67595787179952</c:v>
                </c:pt>
                <c:pt idx="57">
                  <c:v>8.3579081169420597</c:v>
                </c:pt>
                <c:pt idx="58">
                  <c:v>6.8919556927546601</c:v>
                </c:pt>
                <c:pt idx="59">
                  <c:v>8.0307790085345907</c:v>
                </c:pt>
                <c:pt idx="60">
                  <c:v>7.3407481387325104</c:v>
                </c:pt>
                <c:pt idx="61">
                  <c:v>10.027147267114501</c:v>
                </c:pt>
                <c:pt idx="62">
                  <c:v>10.8339386235699</c:v>
                </c:pt>
                <c:pt idx="63">
                  <c:v>11.3988560014526</c:v>
                </c:pt>
                <c:pt idx="64">
                  <c:v>11.5428545487561</c:v>
                </c:pt>
                <c:pt idx="65">
                  <c:v>11.0204285454875</c:v>
                </c:pt>
                <c:pt idx="66">
                  <c:v>11.608044307245301</c:v>
                </c:pt>
                <c:pt idx="67">
                  <c:v>11.698020700926</c:v>
                </c:pt>
                <c:pt idx="68">
                  <c:v>12.309061194842901</c:v>
                </c:pt>
                <c:pt idx="69">
                  <c:v>11.824223715271399</c:v>
                </c:pt>
                <c:pt idx="70">
                  <c:v>11.330397675685401</c:v>
                </c:pt>
                <c:pt idx="71">
                  <c:v>11.815961503540899</c:v>
                </c:pt>
                <c:pt idx="72">
                  <c:v>11.482386054112901</c:v>
                </c:pt>
                <c:pt idx="73">
                  <c:v>11.790720900671801</c:v>
                </c:pt>
                <c:pt idx="74">
                  <c:v>11.597149082985201</c:v>
                </c:pt>
                <c:pt idx="75">
                  <c:v>11.5482113673506</c:v>
                </c:pt>
                <c:pt idx="76">
                  <c:v>12.624568730706301</c:v>
                </c:pt>
                <c:pt idx="77">
                  <c:v>12.541220265117101</c:v>
                </c:pt>
                <c:pt idx="78">
                  <c:v>12.697657526784001</c:v>
                </c:pt>
                <c:pt idx="79">
                  <c:v>13.4357181768658</c:v>
                </c:pt>
                <c:pt idx="80">
                  <c:v>13.8063373887779</c:v>
                </c:pt>
                <c:pt idx="81">
                  <c:v>13.314781187579401</c:v>
                </c:pt>
                <c:pt idx="82">
                  <c:v>14.868076992918001</c:v>
                </c:pt>
                <c:pt idx="83">
                  <c:v>15.0615580170691</c:v>
                </c:pt>
                <c:pt idx="84">
                  <c:v>14.198474668603501</c:v>
                </c:pt>
                <c:pt idx="85">
                  <c:v>13.985836208461899</c:v>
                </c:pt>
                <c:pt idx="86">
                  <c:v>13.7015616488105</c:v>
                </c:pt>
                <c:pt idx="87">
                  <c:v>13.715997820955099</c:v>
                </c:pt>
                <c:pt idx="88">
                  <c:v>12.877065552932599</c:v>
                </c:pt>
                <c:pt idx="89">
                  <c:v>11.3288541855819</c:v>
                </c:pt>
                <c:pt idx="90">
                  <c:v>12.3161430906119</c:v>
                </c:pt>
                <c:pt idx="91">
                  <c:v>13.1378245868893</c:v>
                </c:pt>
                <c:pt idx="92">
                  <c:v>12.9860177955329</c:v>
                </c:pt>
                <c:pt idx="93">
                  <c:v>14.441528963137801</c:v>
                </c:pt>
                <c:pt idx="94">
                  <c:v>13.8362992554929</c:v>
                </c:pt>
                <c:pt idx="95">
                  <c:v>14.005084437988</c:v>
                </c:pt>
                <c:pt idx="96">
                  <c:v>14.1516252042854</c:v>
                </c:pt>
                <c:pt idx="97">
                  <c:v>15.9408026148538</c:v>
                </c:pt>
                <c:pt idx="98">
                  <c:v>15.4868349373524</c:v>
                </c:pt>
                <c:pt idx="99">
                  <c:v>15.528327583076001</c:v>
                </c:pt>
                <c:pt idx="100">
                  <c:v>15.587978935899701</c:v>
                </c:pt>
                <c:pt idx="101">
                  <c:v>15.374432540403101</c:v>
                </c:pt>
                <c:pt idx="102">
                  <c:v>14.388959506083101</c:v>
                </c:pt>
                <c:pt idx="103">
                  <c:v>14.5576538950426</c:v>
                </c:pt>
                <c:pt idx="104">
                  <c:v>14.994915562011901</c:v>
                </c:pt>
                <c:pt idx="105">
                  <c:v>16.711548937715602</c:v>
                </c:pt>
                <c:pt idx="106">
                  <c:v>15.689849282731</c:v>
                </c:pt>
                <c:pt idx="107">
                  <c:v>15.2269838387506</c:v>
                </c:pt>
                <c:pt idx="108">
                  <c:v>14.5142545850735</c:v>
                </c:pt>
                <c:pt idx="109">
                  <c:v>14.2581260214272</c:v>
                </c:pt>
                <c:pt idx="110">
                  <c:v>14.9976393680769</c:v>
                </c:pt>
                <c:pt idx="111">
                  <c:v>14.893862357000099</c:v>
                </c:pt>
                <c:pt idx="112">
                  <c:v>15.035227891774101</c:v>
                </c:pt>
                <c:pt idx="113">
                  <c:v>14.5416742327946</c:v>
                </c:pt>
                <c:pt idx="114">
                  <c:v>15.857272562193501</c:v>
                </c:pt>
                <c:pt idx="115">
                  <c:v>16.415562011984701</c:v>
                </c:pt>
                <c:pt idx="116">
                  <c:v>17.611948429271798</c:v>
                </c:pt>
                <c:pt idx="117">
                  <c:v>18.7119121118576</c:v>
                </c:pt>
                <c:pt idx="118">
                  <c:v>18.946885781732298</c:v>
                </c:pt>
                <c:pt idx="119">
                  <c:v>20.3674414381696</c:v>
                </c:pt>
                <c:pt idx="120">
                  <c:v>20.645996005084399</c:v>
                </c:pt>
                <c:pt idx="121">
                  <c:v>21.6549845650989</c:v>
                </c:pt>
                <c:pt idx="122">
                  <c:v>22.376339204648598</c:v>
                </c:pt>
                <c:pt idx="123">
                  <c:v>22.192845469402499</c:v>
                </c:pt>
                <c:pt idx="124">
                  <c:v>21.745868894134698</c:v>
                </c:pt>
                <c:pt idx="125">
                  <c:v>22.002360631922901</c:v>
                </c:pt>
                <c:pt idx="126">
                  <c:v>22.257581260214199</c:v>
                </c:pt>
                <c:pt idx="127">
                  <c:v>22.7449609587797</c:v>
                </c:pt>
                <c:pt idx="128">
                  <c:v>22.010441256582499</c:v>
                </c:pt>
                <c:pt idx="129">
                  <c:v>20.3538224078445</c:v>
                </c:pt>
                <c:pt idx="130">
                  <c:v>21.637370619211801</c:v>
                </c:pt>
                <c:pt idx="131">
                  <c:v>22.212275285999599</c:v>
                </c:pt>
                <c:pt idx="132">
                  <c:v>22.819048483747899</c:v>
                </c:pt>
                <c:pt idx="133">
                  <c:v>24.1792264390775</c:v>
                </c:pt>
                <c:pt idx="134">
                  <c:v>24.7404212820047</c:v>
                </c:pt>
                <c:pt idx="135">
                  <c:v>24.5913382967132</c:v>
                </c:pt>
                <c:pt idx="136">
                  <c:v>24.862084619575</c:v>
                </c:pt>
                <c:pt idx="137">
                  <c:v>24.5727256219357</c:v>
                </c:pt>
                <c:pt idx="138">
                  <c:v>24.922734701289201</c:v>
                </c:pt>
                <c:pt idx="139">
                  <c:v>23.993826039585901</c:v>
                </c:pt>
                <c:pt idx="140">
                  <c:v>22.8719811149446</c:v>
                </c:pt>
                <c:pt idx="141">
                  <c:v>21.570909751225699</c:v>
                </c:pt>
                <c:pt idx="142">
                  <c:v>23.995823497366899</c:v>
                </c:pt>
                <c:pt idx="143">
                  <c:v>25.200381332849101</c:v>
                </c:pt>
                <c:pt idx="144">
                  <c:v>23.6241147630288</c:v>
                </c:pt>
                <c:pt idx="145">
                  <c:v>25.590975122571201</c:v>
                </c:pt>
                <c:pt idx="146">
                  <c:v>25.6259306337388</c:v>
                </c:pt>
                <c:pt idx="147">
                  <c:v>25.3014345378608</c:v>
                </c:pt>
                <c:pt idx="148">
                  <c:v>25.419284546940201</c:v>
                </c:pt>
                <c:pt idx="149">
                  <c:v>26.147902669329898</c:v>
                </c:pt>
                <c:pt idx="150">
                  <c:v>27.831577991646899</c:v>
                </c:pt>
                <c:pt idx="151">
                  <c:v>27.352823678954</c:v>
                </c:pt>
                <c:pt idx="152">
                  <c:v>28.5990557472307</c:v>
                </c:pt>
                <c:pt idx="153">
                  <c:v>28.168966769566001</c:v>
                </c:pt>
                <c:pt idx="154">
                  <c:v>27.2513165062647</c:v>
                </c:pt>
                <c:pt idx="155">
                  <c:v>28.058017069184601</c:v>
                </c:pt>
                <c:pt idx="156">
                  <c:v>26.510168875975999</c:v>
                </c:pt>
                <c:pt idx="157">
                  <c:v>25.563464681314599</c:v>
                </c:pt>
                <c:pt idx="158">
                  <c:v>26.545669148356598</c:v>
                </c:pt>
                <c:pt idx="159">
                  <c:v>25.4430724532413</c:v>
                </c:pt>
                <c:pt idx="160">
                  <c:v>27.129834755765302</c:v>
                </c:pt>
                <c:pt idx="161">
                  <c:v>27.353277646631501</c:v>
                </c:pt>
                <c:pt idx="162">
                  <c:v>27.812783729798401</c:v>
                </c:pt>
                <c:pt idx="163">
                  <c:v>28.000363174141899</c:v>
                </c:pt>
                <c:pt idx="164">
                  <c:v>25.8046123116034</c:v>
                </c:pt>
                <c:pt idx="165">
                  <c:v>26.007535863446499</c:v>
                </c:pt>
                <c:pt idx="166">
                  <c:v>23.638096967495901</c:v>
                </c:pt>
                <c:pt idx="167">
                  <c:v>23.507626656982001</c:v>
                </c:pt>
                <c:pt idx="168">
                  <c:v>24.526784092972498</c:v>
                </c:pt>
                <c:pt idx="169">
                  <c:v>21.114853822407799</c:v>
                </c:pt>
                <c:pt idx="170">
                  <c:v>21.853913201379999</c:v>
                </c:pt>
                <c:pt idx="171">
                  <c:v>22.919829308153201</c:v>
                </c:pt>
                <c:pt idx="172">
                  <c:v>24.519792990738999</c:v>
                </c:pt>
                <c:pt idx="173">
                  <c:v>24.4225531142182</c:v>
                </c:pt>
                <c:pt idx="174">
                  <c:v>24.1078627201743</c:v>
                </c:pt>
                <c:pt idx="175">
                  <c:v>24.229889231886599</c:v>
                </c:pt>
                <c:pt idx="176">
                  <c:v>24.738242237152701</c:v>
                </c:pt>
                <c:pt idx="177">
                  <c:v>24.655166152169901</c:v>
                </c:pt>
                <c:pt idx="178">
                  <c:v>25.003904122026398</c:v>
                </c:pt>
                <c:pt idx="179">
                  <c:v>25.7923551843108</c:v>
                </c:pt>
                <c:pt idx="180">
                  <c:v>25.895859814781101</c:v>
                </c:pt>
                <c:pt idx="181">
                  <c:v>25.198020700926001</c:v>
                </c:pt>
                <c:pt idx="182">
                  <c:v>25.522789177410498</c:v>
                </c:pt>
                <c:pt idx="183">
                  <c:v>24.998365716360901</c:v>
                </c:pt>
                <c:pt idx="184">
                  <c:v>26.2018340294171</c:v>
                </c:pt>
                <c:pt idx="185">
                  <c:v>24.739240966043202</c:v>
                </c:pt>
                <c:pt idx="186">
                  <c:v>22.8126021427274</c:v>
                </c:pt>
                <c:pt idx="187">
                  <c:v>23.3855093517341</c:v>
                </c:pt>
                <c:pt idx="188">
                  <c:v>23.314327219901902</c:v>
                </c:pt>
                <c:pt idx="189">
                  <c:v>24.2495006355547</c:v>
                </c:pt>
                <c:pt idx="190">
                  <c:v>25.643181405483901</c:v>
                </c:pt>
                <c:pt idx="191">
                  <c:v>25.942164517886301</c:v>
                </c:pt>
                <c:pt idx="192">
                  <c:v>26.390956963864099</c:v>
                </c:pt>
                <c:pt idx="193">
                  <c:v>26.365353186853</c:v>
                </c:pt>
                <c:pt idx="194">
                  <c:v>26.875249682222599</c:v>
                </c:pt>
                <c:pt idx="195">
                  <c:v>27.261394588705201</c:v>
                </c:pt>
                <c:pt idx="196">
                  <c:v>27.341111312874499</c:v>
                </c:pt>
                <c:pt idx="197">
                  <c:v>27.508171418195001</c:v>
                </c:pt>
                <c:pt idx="198">
                  <c:v>27.594334483384699</c:v>
                </c:pt>
                <c:pt idx="199">
                  <c:v>29.787089159251799</c:v>
                </c:pt>
                <c:pt idx="200">
                  <c:v>31.751225712729202</c:v>
                </c:pt>
                <c:pt idx="201">
                  <c:v>33.208371163973098</c:v>
                </c:pt>
                <c:pt idx="202">
                  <c:v>32.8285818049754</c:v>
                </c:pt>
                <c:pt idx="203">
                  <c:v>31.895769021245599</c:v>
                </c:pt>
                <c:pt idx="204">
                  <c:v>31.863809696749499</c:v>
                </c:pt>
                <c:pt idx="205">
                  <c:v>33.121663337570297</c:v>
                </c:pt>
                <c:pt idx="206">
                  <c:v>33.674051207554001</c:v>
                </c:pt>
                <c:pt idx="207">
                  <c:v>34.319139277283398</c:v>
                </c:pt>
                <c:pt idx="208">
                  <c:v>34.215543853277602</c:v>
                </c:pt>
                <c:pt idx="209">
                  <c:v>34.825494824768398</c:v>
                </c:pt>
                <c:pt idx="210">
                  <c:v>34.974577810059898</c:v>
                </c:pt>
                <c:pt idx="211">
                  <c:v>34.4319048483747</c:v>
                </c:pt>
                <c:pt idx="212">
                  <c:v>34.406119484292702</c:v>
                </c:pt>
                <c:pt idx="213">
                  <c:v>35.751044125658197</c:v>
                </c:pt>
                <c:pt idx="214">
                  <c:v>36.290993281278297</c:v>
                </c:pt>
                <c:pt idx="215">
                  <c:v>37.038950426729599</c:v>
                </c:pt>
                <c:pt idx="216">
                  <c:v>38.813691665153399</c:v>
                </c:pt>
                <c:pt idx="217">
                  <c:v>41.347739240966</c:v>
                </c:pt>
                <c:pt idx="218">
                  <c:v>41.163973125113401</c:v>
                </c:pt>
                <c:pt idx="219">
                  <c:v>38.740330488469198</c:v>
                </c:pt>
                <c:pt idx="220">
                  <c:v>35.637642999818397</c:v>
                </c:pt>
                <c:pt idx="221">
                  <c:v>39.458779734882803</c:v>
                </c:pt>
                <c:pt idx="222">
                  <c:v>39.156346468131403</c:v>
                </c:pt>
                <c:pt idx="223">
                  <c:v>36.873706192119101</c:v>
                </c:pt>
                <c:pt idx="224">
                  <c:v>36.769747593971303</c:v>
                </c:pt>
                <c:pt idx="225">
                  <c:v>39.780007263482801</c:v>
                </c:pt>
                <c:pt idx="226">
                  <c:v>40.705647357908099</c:v>
                </c:pt>
                <c:pt idx="227">
                  <c:v>42.044852006537099</c:v>
                </c:pt>
                <c:pt idx="228">
                  <c:v>42.585618303976702</c:v>
                </c:pt>
                <c:pt idx="229">
                  <c:v>41.194661340112503</c:v>
                </c:pt>
                <c:pt idx="230">
                  <c:v>41.443889595060803</c:v>
                </c:pt>
                <c:pt idx="231">
                  <c:v>41.247321590702697</c:v>
                </c:pt>
                <c:pt idx="232">
                  <c:v>41.717995278736097</c:v>
                </c:pt>
                <c:pt idx="233">
                  <c:v>41.941256582531302</c:v>
                </c:pt>
                <c:pt idx="234">
                  <c:v>42.294080261485298</c:v>
                </c:pt>
                <c:pt idx="235">
                  <c:v>43.6986562556745</c:v>
                </c:pt>
                <c:pt idx="236">
                  <c:v>44.510350463046997</c:v>
                </c:pt>
                <c:pt idx="237">
                  <c:v>46.593063373887702</c:v>
                </c:pt>
                <c:pt idx="238">
                  <c:v>47.0202469584165</c:v>
                </c:pt>
                <c:pt idx="239">
                  <c:v>46.2412384238242</c:v>
                </c:pt>
                <c:pt idx="240">
                  <c:v>43.978118757944401</c:v>
                </c:pt>
                <c:pt idx="241">
                  <c:v>38.697839113854997</c:v>
                </c:pt>
                <c:pt idx="242">
                  <c:v>33.651080443072402</c:v>
                </c:pt>
                <c:pt idx="243">
                  <c:v>36.510441256582503</c:v>
                </c:pt>
                <c:pt idx="244">
                  <c:v>36.165244234610398</c:v>
                </c:pt>
                <c:pt idx="245">
                  <c:v>32.065643726166599</c:v>
                </c:pt>
                <c:pt idx="246">
                  <c:v>36.583802433266698</c:v>
                </c:pt>
                <c:pt idx="247">
                  <c:v>37.685763573633501</c:v>
                </c:pt>
                <c:pt idx="248">
                  <c:v>35.473488287633899</c:v>
                </c:pt>
                <c:pt idx="249">
                  <c:v>33.418739785727197</c:v>
                </c:pt>
                <c:pt idx="250">
                  <c:v>34.3157799164699</c:v>
                </c:pt>
                <c:pt idx="251">
                  <c:v>35.775467586707798</c:v>
                </c:pt>
                <c:pt idx="252">
                  <c:v>37.774832031959299</c:v>
                </c:pt>
                <c:pt idx="253">
                  <c:v>34.030779008534502</c:v>
                </c:pt>
                <c:pt idx="254">
                  <c:v>32.861176684219998</c:v>
                </c:pt>
                <c:pt idx="255">
                  <c:v>28.922643907753699</c:v>
                </c:pt>
                <c:pt idx="256">
                  <c:v>31.097149082985201</c:v>
                </c:pt>
                <c:pt idx="257">
                  <c:v>33.700653713455502</c:v>
                </c:pt>
                <c:pt idx="258">
                  <c:v>31.506355547485001</c:v>
                </c:pt>
                <c:pt idx="259">
                  <c:v>30.492736517159901</c:v>
                </c:pt>
                <c:pt idx="260">
                  <c:v>28.217450517523101</c:v>
                </c:pt>
                <c:pt idx="261">
                  <c:v>26.856364626838499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282C-42D8-92D9-3BAC8A66C4C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025373600"/>
        <c:axId val="1025364480"/>
      </c:lineChart>
      <c:dateAx>
        <c:axId val="1025373600"/>
        <c:scaling>
          <c:orientation val="minMax"/>
        </c:scaling>
        <c:delete val="0"/>
        <c:axPos val="b"/>
        <c:numFmt formatCode="m/d/yyyy" sourceLinked="1"/>
        <c:majorTickMark val="out"/>
        <c:minorTickMark val="none"/>
        <c:tickLblPos val="low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025364480"/>
        <c:crosses val="autoZero"/>
        <c:auto val="1"/>
        <c:lblOffset val="100"/>
        <c:baseTimeUnit val="days"/>
      </c:dateAx>
      <c:valAx>
        <c:axId val="10253644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_(* #,##0.00_);_(* \(#,##0.00\);_(* &quot;-&quot;??_);_(@_)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0253736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000" b="1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pPr>
            <a:r>
              <a:rPr lang="en-US" sz="2000" b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US Dollar - Relative Performance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1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defRPr>
          </a:pPr>
          <a:endParaRPr lang="en-US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'Rel Perf '!$B$1</c:f>
              <c:strCache>
                <c:ptCount val="1"/>
                <c:pt idx="0">
                  <c:v> US Dollar to Euro 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'Rel Perf '!$A$2:$A$252</c:f>
              <c:numCache>
                <c:formatCode>m/d/yyyy</c:formatCode>
                <c:ptCount val="251"/>
                <c:pt idx="0">
                  <c:v>45747</c:v>
                </c:pt>
                <c:pt idx="1">
                  <c:v>45748</c:v>
                </c:pt>
                <c:pt idx="2">
                  <c:v>45749</c:v>
                </c:pt>
                <c:pt idx="3">
                  <c:v>45750</c:v>
                </c:pt>
                <c:pt idx="4">
                  <c:v>45751</c:v>
                </c:pt>
                <c:pt idx="5">
                  <c:v>45754</c:v>
                </c:pt>
                <c:pt idx="6">
                  <c:v>45755</c:v>
                </c:pt>
                <c:pt idx="7">
                  <c:v>45756</c:v>
                </c:pt>
                <c:pt idx="8">
                  <c:v>45757</c:v>
                </c:pt>
                <c:pt idx="9">
                  <c:v>45758</c:v>
                </c:pt>
                <c:pt idx="10">
                  <c:v>45761</c:v>
                </c:pt>
                <c:pt idx="11">
                  <c:v>45762</c:v>
                </c:pt>
                <c:pt idx="12">
                  <c:v>45763</c:v>
                </c:pt>
                <c:pt idx="13">
                  <c:v>45764</c:v>
                </c:pt>
                <c:pt idx="14">
                  <c:v>45765</c:v>
                </c:pt>
                <c:pt idx="15">
                  <c:v>45768</c:v>
                </c:pt>
                <c:pt idx="16">
                  <c:v>45769</c:v>
                </c:pt>
                <c:pt idx="17">
                  <c:v>45770</c:v>
                </c:pt>
                <c:pt idx="18">
                  <c:v>45771</c:v>
                </c:pt>
                <c:pt idx="19">
                  <c:v>45772</c:v>
                </c:pt>
                <c:pt idx="20">
                  <c:v>45775</c:v>
                </c:pt>
                <c:pt idx="21">
                  <c:v>45776</c:v>
                </c:pt>
                <c:pt idx="22">
                  <c:v>45777</c:v>
                </c:pt>
                <c:pt idx="23">
                  <c:v>45778</c:v>
                </c:pt>
                <c:pt idx="24">
                  <c:v>45779</c:v>
                </c:pt>
                <c:pt idx="25">
                  <c:v>45782</c:v>
                </c:pt>
                <c:pt idx="26">
                  <c:v>45783</c:v>
                </c:pt>
                <c:pt idx="27">
                  <c:v>45784</c:v>
                </c:pt>
                <c:pt idx="28">
                  <c:v>45785</c:v>
                </c:pt>
                <c:pt idx="29">
                  <c:v>45786</c:v>
                </c:pt>
                <c:pt idx="30">
                  <c:v>45789</c:v>
                </c:pt>
                <c:pt idx="31">
                  <c:v>45790</c:v>
                </c:pt>
                <c:pt idx="32">
                  <c:v>45791</c:v>
                </c:pt>
                <c:pt idx="33">
                  <c:v>45792</c:v>
                </c:pt>
                <c:pt idx="34">
                  <c:v>45793</c:v>
                </c:pt>
                <c:pt idx="35">
                  <c:v>45796</c:v>
                </c:pt>
                <c:pt idx="36">
                  <c:v>45797</c:v>
                </c:pt>
                <c:pt idx="37">
                  <c:v>45798</c:v>
                </c:pt>
                <c:pt idx="38">
                  <c:v>45799</c:v>
                </c:pt>
                <c:pt idx="39">
                  <c:v>45800</c:v>
                </c:pt>
                <c:pt idx="40">
                  <c:v>45804</c:v>
                </c:pt>
                <c:pt idx="41">
                  <c:v>45805</c:v>
                </c:pt>
                <c:pt idx="42">
                  <c:v>45806</c:v>
                </c:pt>
                <c:pt idx="43">
                  <c:v>45807</c:v>
                </c:pt>
                <c:pt idx="44">
                  <c:v>45810</c:v>
                </c:pt>
                <c:pt idx="45">
                  <c:v>45811</c:v>
                </c:pt>
                <c:pt idx="46">
                  <c:v>45812</c:v>
                </c:pt>
                <c:pt idx="47">
                  <c:v>45813</c:v>
                </c:pt>
                <c:pt idx="48">
                  <c:v>45814</c:v>
                </c:pt>
                <c:pt idx="49">
                  <c:v>45817</c:v>
                </c:pt>
                <c:pt idx="50">
                  <c:v>45818</c:v>
                </c:pt>
                <c:pt idx="51">
                  <c:v>45819</c:v>
                </c:pt>
                <c:pt idx="52">
                  <c:v>45820</c:v>
                </c:pt>
                <c:pt idx="53">
                  <c:v>45821</c:v>
                </c:pt>
                <c:pt idx="54">
                  <c:v>45824</c:v>
                </c:pt>
                <c:pt idx="55">
                  <c:v>45825</c:v>
                </c:pt>
                <c:pt idx="56">
                  <c:v>45826</c:v>
                </c:pt>
                <c:pt idx="57">
                  <c:v>45828</c:v>
                </c:pt>
                <c:pt idx="58">
                  <c:v>45831</c:v>
                </c:pt>
                <c:pt idx="59">
                  <c:v>45832</c:v>
                </c:pt>
                <c:pt idx="60">
                  <c:v>45833</c:v>
                </c:pt>
                <c:pt idx="61">
                  <c:v>45834</c:v>
                </c:pt>
                <c:pt idx="62">
                  <c:v>45835</c:v>
                </c:pt>
                <c:pt idx="63">
                  <c:v>45838</c:v>
                </c:pt>
                <c:pt idx="64">
                  <c:v>45839</c:v>
                </c:pt>
                <c:pt idx="65">
                  <c:v>45840</c:v>
                </c:pt>
                <c:pt idx="66">
                  <c:v>45841</c:v>
                </c:pt>
                <c:pt idx="67">
                  <c:v>45845</c:v>
                </c:pt>
                <c:pt idx="68">
                  <c:v>45846</c:v>
                </c:pt>
                <c:pt idx="69">
                  <c:v>45847</c:v>
                </c:pt>
                <c:pt idx="70">
                  <c:v>45848</c:v>
                </c:pt>
                <c:pt idx="71">
                  <c:v>45849</c:v>
                </c:pt>
                <c:pt idx="72">
                  <c:v>45852</c:v>
                </c:pt>
                <c:pt idx="73">
                  <c:v>45853</c:v>
                </c:pt>
                <c:pt idx="74">
                  <c:v>45854</c:v>
                </c:pt>
                <c:pt idx="75">
                  <c:v>45855</c:v>
                </c:pt>
                <c:pt idx="76">
                  <c:v>45856</c:v>
                </c:pt>
                <c:pt idx="77">
                  <c:v>45859</c:v>
                </c:pt>
                <c:pt idx="78">
                  <c:v>45860</c:v>
                </c:pt>
                <c:pt idx="79">
                  <c:v>45861</c:v>
                </c:pt>
                <c:pt idx="80">
                  <c:v>45862</c:v>
                </c:pt>
                <c:pt idx="81">
                  <c:v>45863</c:v>
                </c:pt>
                <c:pt idx="82">
                  <c:v>45866</c:v>
                </c:pt>
                <c:pt idx="83">
                  <c:v>45867</c:v>
                </c:pt>
                <c:pt idx="84">
                  <c:v>45868</c:v>
                </c:pt>
                <c:pt idx="85">
                  <c:v>45869</c:v>
                </c:pt>
                <c:pt idx="86">
                  <c:v>45870</c:v>
                </c:pt>
                <c:pt idx="87">
                  <c:v>45873</c:v>
                </c:pt>
                <c:pt idx="88">
                  <c:v>45874</c:v>
                </c:pt>
                <c:pt idx="89">
                  <c:v>45875</c:v>
                </c:pt>
                <c:pt idx="90">
                  <c:v>45876</c:v>
                </c:pt>
                <c:pt idx="91">
                  <c:v>45877</c:v>
                </c:pt>
                <c:pt idx="92">
                  <c:v>45880</c:v>
                </c:pt>
                <c:pt idx="93">
                  <c:v>45881</c:v>
                </c:pt>
                <c:pt idx="94">
                  <c:v>45882</c:v>
                </c:pt>
                <c:pt idx="95">
                  <c:v>45883</c:v>
                </c:pt>
                <c:pt idx="96">
                  <c:v>45884</c:v>
                </c:pt>
                <c:pt idx="97">
                  <c:v>45887</c:v>
                </c:pt>
                <c:pt idx="98">
                  <c:v>45888</c:v>
                </c:pt>
                <c:pt idx="99">
                  <c:v>45889</c:v>
                </c:pt>
                <c:pt idx="100">
                  <c:v>45890</c:v>
                </c:pt>
                <c:pt idx="101">
                  <c:v>45891</c:v>
                </c:pt>
                <c:pt idx="102">
                  <c:v>45894</c:v>
                </c:pt>
                <c:pt idx="103">
                  <c:v>45895</c:v>
                </c:pt>
                <c:pt idx="104">
                  <c:v>45896</c:v>
                </c:pt>
                <c:pt idx="105">
                  <c:v>45897</c:v>
                </c:pt>
                <c:pt idx="106">
                  <c:v>45898</c:v>
                </c:pt>
                <c:pt idx="107">
                  <c:v>45902</c:v>
                </c:pt>
                <c:pt idx="108">
                  <c:v>45903</c:v>
                </c:pt>
                <c:pt idx="109">
                  <c:v>45904</c:v>
                </c:pt>
                <c:pt idx="110">
                  <c:v>45905</c:v>
                </c:pt>
                <c:pt idx="111">
                  <c:v>45908</c:v>
                </c:pt>
                <c:pt idx="112">
                  <c:v>45909</c:v>
                </c:pt>
                <c:pt idx="113">
                  <c:v>45910</c:v>
                </c:pt>
                <c:pt idx="114">
                  <c:v>45911</c:v>
                </c:pt>
                <c:pt idx="115">
                  <c:v>45912</c:v>
                </c:pt>
                <c:pt idx="116">
                  <c:v>45915</c:v>
                </c:pt>
                <c:pt idx="117">
                  <c:v>45916</c:v>
                </c:pt>
                <c:pt idx="118">
                  <c:v>45917</c:v>
                </c:pt>
                <c:pt idx="119">
                  <c:v>45918</c:v>
                </c:pt>
                <c:pt idx="120">
                  <c:v>45919</c:v>
                </c:pt>
                <c:pt idx="121">
                  <c:v>45922</c:v>
                </c:pt>
                <c:pt idx="122">
                  <c:v>45923</c:v>
                </c:pt>
                <c:pt idx="123">
                  <c:v>45924</c:v>
                </c:pt>
                <c:pt idx="124">
                  <c:v>45925</c:v>
                </c:pt>
                <c:pt idx="125">
                  <c:v>45926</c:v>
                </c:pt>
                <c:pt idx="126">
                  <c:v>45929</c:v>
                </c:pt>
                <c:pt idx="127">
                  <c:v>45930</c:v>
                </c:pt>
                <c:pt idx="128">
                  <c:v>45931</c:v>
                </c:pt>
                <c:pt idx="129">
                  <c:v>45932</c:v>
                </c:pt>
                <c:pt idx="130">
                  <c:v>45933</c:v>
                </c:pt>
                <c:pt idx="131">
                  <c:v>45936</c:v>
                </c:pt>
                <c:pt idx="132">
                  <c:v>45937</c:v>
                </c:pt>
                <c:pt idx="133">
                  <c:v>45938</c:v>
                </c:pt>
                <c:pt idx="134">
                  <c:v>45939</c:v>
                </c:pt>
                <c:pt idx="135">
                  <c:v>45940</c:v>
                </c:pt>
                <c:pt idx="136">
                  <c:v>45944</c:v>
                </c:pt>
                <c:pt idx="137">
                  <c:v>45945</c:v>
                </c:pt>
                <c:pt idx="138">
                  <c:v>45946</c:v>
                </c:pt>
                <c:pt idx="139">
                  <c:v>45947</c:v>
                </c:pt>
                <c:pt idx="140">
                  <c:v>45950</c:v>
                </c:pt>
                <c:pt idx="141">
                  <c:v>45951</c:v>
                </c:pt>
                <c:pt idx="142">
                  <c:v>45952</c:v>
                </c:pt>
                <c:pt idx="143">
                  <c:v>45953</c:v>
                </c:pt>
                <c:pt idx="144">
                  <c:v>45954</c:v>
                </c:pt>
                <c:pt idx="145">
                  <c:v>45957</c:v>
                </c:pt>
                <c:pt idx="146">
                  <c:v>45958</c:v>
                </c:pt>
                <c:pt idx="147">
                  <c:v>45959</c:v>
                </c:pt>
                <c:pt idx="148">
                  <c:v>45960</c:v>
                </c:pt>
                <c:pt idx="149">
                  <c:v>45961</c:v>
                </c:pt>
                <c:pt idx="150">
                  <c:v>45964</c:v>
                </c:pt>
                <c:pt idx="151">
                  <c:v>45965</c:v>
                </c:pt>
                <c:pt idx="152">
                  <c:v>45966</c:v>
                </c:pt>
                <c:pt idx="153">
                  <c:v>45967</c:v>
                </c:pt>
                <c:pt idx="154">
                  <c:v>45968</c:v>
                </c:pt>
                <c:pt idx="155">
                  <c:v>45971</c:v>
                </c:pt>
                <c:pt idx="156">
                  <c:v>45973</c:v>
                </c:pt>
                <c:pt idx="157">
                  <c:v>45974</c:v>
                </c:pt>
                <c:pt idx="158">
                  <c:v>45975</c:v>
                </c:pt>
                <c:pt idx="159">
                  <c:v>45978</c:v>
                </c:pt>
                <c:pt idx="160">
                  <c:v>45979</c:v>
                </c:pt>
                <c:pt idx="161">
                  <c:v>45980</c:v>
                </c:pt>
                <c:pt idx="162">
                  <c:v>45981</c:v>
                </c:pt>
                <c:pt idx="163">
                  <c:v>45982</c:v>
                </c:pt>
                <c:pt idx="164">
                  <c:v>45985</c:v>
                </c:pt>
                <c:pt idx="165">
                  <c:v>45986</c:v>
                </c:pt>
                <c:pt idx="166">
                  <c:v>45987</c:v>
                </c:pt>
                <c:pt idx="167">
                  <c:v>45989</c:v>
                </c:pt>
                <c:pt idx="168">
                  <c:v>45992</c:v>
                </c:pt>
                <c:pt idx="169">
                  <c:v>45993</c:v>
                </c:pt>
                <c:pt idx="170">
                  <c:v>45994</c:v>
                </c:pt>
                <c:pt idx="171">
                  <c:v>45995</c:v>
                </c:pt>
                <c:pt idx="172">
                  <c:v>45996</c:v>
                </c:pt>
                <c:pt idx="173">
                  <c:v>45999</c:v>
                </c:pt>
                <c:pt idx="174">
                  <c:v>46000</c:v>
                </c:pt>
                <c:pt idx="175">
                  <c:v>46001</c:v>
                </c:pt>
                <c:pt idx="176">
                  <c:v>46002</c:v>
                </c:pt>
                <c:pt idx="177">
                  <c:v>46003</c:v>
                </c:pt>
                <c:pt idx="178">
                  <c:v>46006</c:v>
                </c:pt>
                <c:pt idx="179">
                  <c:v>46007</c:v>
                </c:pt>
                <c:pt idx="180">
                  <c:v>46008</c:v>
                </c:pt>
                <c:pt idx="181">
                  <c:v>46009</c:v>
                </c:pt>
                <c:pt idx="182">
                  <c:v>46010</c:v>
                </c:pt>
                <c:pt idx="183">
                  <c:v>46013</c:v>
                </c:pt>
                <c:pt idx="184">
                  <c:v>46014</c:v>
                </c:pt>
                <c:pt idx="185">
                  <c:v>46015</c:v>
                </c:pt>
                <c:pt idx="186">
                  <c:v>46017</c:v>
                </c:pt>
                <c:pt idx="187">
                  <c:v>46020</c:v>
                </c:pt>
                <c:pt idx="188">
                  <c:v>46021</c:v>
                </c:pt>
                <c:pt idx="189">
                  <c:v>46022</c:v>
                </c:pt>
                <c:pt idx="190">
                  <c:v>46024</c:v>
                </c:pt>
                <c:pt idx="191">
                  <c:v>46027</c:v>
                </c:pt>
                <c:pt idx="192">
                  <c:v>46028</c:v>
                </c:pt>
                <c:pt idx="193">
                  <c:v>46029</c:v>
                </c:pt>
                <c:pt idx="194">
                  <c:v>46030</c:v>
                </c:pt>
                <c:pt idx="195">
                  <c:v>46031</c:v>
                </c:pt>
                <c:pt idx="196">
                  <c:v>46034</c:v>
                </c:pt>
                <c:pt idx="197">
                  <c:v>46035</c:v>
                </c:pt>
                <c:pt idx="198">
                  <c:v>46036</c:v>
                </c:pt>
                <c:pt idx="199">
                  <c:v>46037</c:v>
                </c:pt>
                <c:pt idx="200">
                  <c:v>46038</c:v>
                </c:pt>
                <c:pt idx="201">
                  <c:v>46042</c:v>
                </c:pt>
                <c:pt idx="202">
                  <c:v>46043</c:v>
                </c:pt>
                <c:pt idx="203">
                  <c:v>46044</c:v>
                </c:pt>
                <c:pt idx="204">
                  <c:v>46045</c:v>
                </c:pt>
                <c:pt idx="205">
                  <c:v>46048</c:v>
                </c:pt>
                <c:pt idx="206">
                  <c:v>46049</c:v>
                </c:pt>
                <c:pt idx="207">
                  <c:v>46050</c:v>
                </c:pt>
                <c:pt idx="208">
                  <c:v>46051</c:v>
                </c:pt>
                <c:pt idx="209">
                  <c:v>46052</c:v>
                </c:pt>
                <c:pt idx="210">
                  <c:v>46055</c:v>
                </c:pt>
                <c:pt idx="211">
                  <c:v>46056</c:v>
                </c:pt>
                <c:pt idx="212">
                  <c:v>46057</c:v>
                </c:pt>
                <c:pt idx="213">
                  <c:v>46058</c:v>
                </c:pt>
                <c:pt idx="214">
                  <c:v>46059</c:v>
                </c:pt>
                <c:pt idx="215">
                  <c:v>46062</c:v>
                </c:pt>
                <c:pt idx="216">
                  <c:v>46063</c:v>
                </c:pt>
                <c:pt idx="217">
                  <c:v>46064</c:v>
                </c:pt>
                <c:pt idx="218">
                  <c:v>46065</c:v>
                </c:pt>
                <c:pt idx="219">
                  <c:v>46066</c:v>
                </c:pt>
                <c:pt idx="220">
                  <c:v>46070</c:v>
                </c:pt>
                <c:pt idx="221">
                  <c:v>46071</c:v>
                </c:pt>
                <c:pt idx="222">
                  <c:v>46072</c:v>
                </c:pt>
                <c:pt idx="223">
                  <c:v>46073</c:v>
                </c:pt>
                <c:pt idx="224">
                  <c:v>46076</c:v>
                </c:pt>
                <c:pt idx="225">
                  <c:v>46077</c:v>
                </c:pt>
                <c:pt idx="226">
                  <c:v>46078</c:v>
                </c:pt>
                <c:pt idx="227">
                  <c:v>46079</c:v>
                </c:pt>
                <c:pt idx="228">
                  <c:v>46080</c:v>
                </c:pt>
                <c:pt idx="229">
                  <c:v>46083</c:v>
                </c:pt>
                <c:pt idx="230">
                  <c:v>46084</c:v>
                </c:pt>
                <c:pt idx="231">
                  <c:v>46085</c:v>
                </c:pt>
                <c:pt idx="232">
                  <c:v>46086</c:v>
                </c:pt>
                <c:pt idx="233">
                  <c:v>46087</c:v>
                </c:pt>
                <c:pt idx="234">
                  <c:v>46090</c:v>
                </c:pt>
                <c:pt idx="235">
                  <c:v>46091</c:v>
                </c:pt>
                <c:pt idx="236">
                  <c:v>46092</c:v>
                </c:pt>
                <c:pt idx="237">
                  <c:v>46093</c:v>
                </c:pt>
                <c:pt idx="238">
                  <c:v>46094</c:v>
                </c:pt>
                <c:pt idx="239">
                  <c:v>46097</c:v>
                </c:pt>
                <c:pt idx="240">
                  <c:v>46098</c:v>
                </c:pt>
                <c:pt idx="241">
                  <c:v>46099</c:v>
                </c:pt>
                <c:pt idx="242">
                  <c:v>46100</c:v>
                </c:pt>
                <c:pt idx="243">
                  <c:v>46101</c:v>
                </c:pt>
                <c:pt idx="244">
                  <c:v>46104</c:v>
                </c:pt>
                <c:pt idx="245">
                  <c:v>46105</c:v>
                </c:pt>
                <c:pt idx="246">
                  <c:v>46106</c:v>
                </c:pt>
                <c:pt idx="247">
                  <c:v>46107</c:v>
                </c:pt>
                <c:pt idx="248">
                  <c:v>46108</c:v>
                </c:pt>
                <c:pt idx="249">
                  <c:v>46111</c:v>
                </c:pt>
                <c:pt idx="250">
                  <c:v>46112</c:v>
                </c:pt>
              </c:numCache>
            </c:numRef>
          </c:cat>
          <c:val>
            <c:numRef>
              <c:f>'Rel Perf '!$B$2:$B$252</c:f>
              <c:numCache>
                <c:formatCode>_(* #,##0.00_);_(* \(#,##0.00\);_(* "-"??_);_(@_)</c:formatCode>
                <c:ptCount val="251"/>
                <c:pt idx="0">
                  <c:v>0</c:v>
                </c:pt>
                <c:pt idx="1">
                  <c:v>-3.6706359916655697E-2</c:v>
                </c:pt>
                <c:pt idx="2">
                  <c:v>-0.66287367614194903</c:v>
                </c:pt>
                <c:pt idx="3">
                  <c:v>-2.3168190700335698</c:v>
                </c:pt>
                <c:pt idx="4">
                  <c:v>-1.97890463903614</c:v>
                </c:pt>
                <c:pt idx="5">
                  <c:v>-1.0634048387619099</c:v>
                </c:pt>
                <c:pt idx="6">
                  <c:v>-1.0634048387619099</c:v>
                </c:pt>
                <c:pt idx="7">
                  <c:v>-2.2099387867468399</c:v>
                </c:pt>
                <c:pt idx="8">
                  <c:v>-3.5378453366729001</c:v>
                </c:pt>
                <c:pt idx="9">
                  <c:v>-4.6714240988048799</c:v>
                </c:pt>
                <c:pt idx="10">
                  <c:v>-4.9478013970008696</c:v>
                </c:pt>
                <c:pt idx="11">
                  <c:v>-4.3756140218294899</c:v>
                </c:pt>
                <c:pt idx="12">
                  <c:v>-5.1486067777214002</c:v>
                </c:pt>
                <c:pt idx="13">
                  <c:v>-4.9985425415915401</c:v>
                </c:pt>
                <c:pt idx="14">
                  <c:v>-5.2155419046282399</c:v>
                </c:pt>
                <c:pt idx="15">
                  <c:v>-6.1871808435985196</c:v>
                </c:pt>
                <c:pt idx="16">
                  <c:v>-5.8438684184956804</c:v>
                </c:pt>
                <c:pt idx="17">
                  <c:v>-4.8808662700940397</c:v>
                </c:pt>
                <c:pt idx="18">
                  <c:v>-4.9899057510229197</c:v>
                </c:pt>
                <c:pt idx="19">
                  <c:v>-5.13996998715277</c:v>
                </c:pt>
                <c:pt idx="20">
                  <c:v>-5.1907111317434396</c:v>
                </c:pt>
                <c:pt idx="21">
                  <c:v>-5.2652034503978404</c:v>
                </c:pt>
                <c:pt idx="22">
                  <c:v>-4.8733090783464901</c:v>
                </c:pt>
                <c:pt idx="23">
                  <c:v>-4.2827685232167703</c:v>
                </c:pt>
                <c:pt idx="24">
                  <c:v>-4.7135284528269299</c:v>
                </c:pt>
                <c:pt idx="25">
                  <c:v>-4.5872153907607904</c:v>
                </c:pt>
                <c:pt idx="26">
                  <c:v>-4.8387619160719897</c:v>
                </c:pt>
                <c:pt idx="27">
                  <c:v>-4.8646722877778599</c:v>
                </c:pt>
                <c:pt idx="28">
                  <c:v>-4.0269036026212603</c:v>
                </c:pt>
                <c:pt idx="29">
                  <c:v>-4.2061170069202198</c:v>
                </c:pt>
                <c:pt idx="30">
                  <c:v>-2.7918425513079299</c:v>
                </c:pt>
                <c:pt idx="31">
                  <c:v>-3.40073628639598</c:v>
                </c:pt>
                <c:pt idx="32">
                  <c:v>-3.6587604046336399</c:v>
                </c:pt>
                <c:pt idx="33">
                  <c:v>-3.5130145637880901</c:v>
                </c:pt>
                <c:pt idx="34">
                  <c:v>-3.0962894188519501</c:v>
                </c:pt>
                <c:pt idx="35">
                  <c:v>-3.9157049240502202</c:v>
                </c:pt>
                <c:pt idx="36">
                  <c:v>-4.0700875554643901</c:v>
                </c:pt>
                <c:pt idx="37">
                  <c:v>-4.8225679337558098</c:v>
                </c:pt>
                <c:pt idx="38">
                  <c:v>-4.2989625055329501</c:v>
                </c:pt>
                <c:pt idx="39">
                  <c:v>-4.8808662700940397</c:v>
                </c:pt>
                <c:pt idx="40">
                  <c:v>-4.6800608893735003</c:v>
                </c:pt>
                <c:pt idx="41">
                  <c:v>-4.3421464583760701</c:v>
                </c:pt>
                <c:pt idx="42">
                  <c:v>-5.04820408736113</c:v>
                </c:pt>
                <c:pt idx="43">
                  <c:v>-4.8560354972092297</c:v>
                </c:pt>
                <c:pt idx="44">
                  <c:v>-5.5631727250153897</c:v>
                </c:pt>
                <c:pt idx="45">
                  <c:v>-5.0730348602459401</c:v>
                </c:pt>
                <c:pt idx="46">
                  <c:v>-5.49731719692962</c:v>
                </c:pt>
                <c:pt idx="47">
                  <c:v>-5.6290282531011497</c:v>
                </c:pt>
                <c:pt idx="48">
                  <c:v>-5.27384024096646</c:v>
                </c:pt>
                <c:pt idx="49">
                  <c:v>-5.5059539874982502</c:v>
                </c:pt>
                <c:pt idx="50">
                  <c:v>-5.4886804063609897</c:v>
                </c:pt>
                <c:pt idx="51">
                  <c:v>-6.0403554039319003</c:v>
                </c:pt>
                <c:pt idx="52">
                  <c:v>-6.7539702246645197</c:v>
                </c:pt>
                <c:pt idx="53">
                  <c:v>-6.5844732097552496</c:v>
                </c:pt>
                <c:pt idx="54">
                  <c:v>-6.7788009975493102</c:v>
                </c:pt>
                <c:pt idx="55">
                  <c:v>-6.4063394042773698</c:v>
                </c:pt>
                <c:pt idx="56">
                  <c:v>-6.2929815280641703</c:v>
                </c:pt>
                <c:pt idx="57">
                  <c:v>-6.2843447374955401</c:v>
                </c:pt>
                <c:pt idx="58">
                  <c:v>-6.4311701771621603</c:v>
                </c:pt>
                <c:pt idx="59">
                  <c:v>-6.99580036058601</c:v>
                </c:pt>
                <c:pt idx="60">
                  <c:v>-7.09080505684088</c:v>
                </c:pt>
                <c:pt idx="61">
                  <c:v>-7.8605590162695496</c:v>
                </c:pt>
                <c:pt idx="62">
                  <c:v>-7.9156185561445396</c:v>
                </c:pt>
                <c:pt idx="63">
                  <c:v>-8.2751249635635293</c:v>
                </c:pt>
                <c:pt idx="64">
                  <c:v>-8.3226273116909706</c:v>
                </c:pt>
                <c:pt idx="65">
                  <c:v>-8.4305871937987806</c:v>
                </c:pt>
                <c:pt idx="66">
                  <c:v>-8.1822794649508204</c:v>
                </c:pt>
                <c:pt idx="67">
                  <c:v>-7.98579247951462</c:v>
                </c:pt>
                <c:pt idx="68">
                  <c:v>-7.7817483023308496</c:v>
                </c:pt>
                <c:pt idx="69">
                  <c:v>-7.7817483023308496</c:v>
                </c:pt>
                <c:pt idx="70">
                  <c:v>-7.6316840662010001</c:v>
                </c:pt>
                <c:pt idx="71">
                  <c:v>-7.6953803966445999</c:v>
                </c:pt>
                <c:pt idx="72">
                  <c:v>-7.5053710041348598</c:v>
                </c:pt>
                <c:pt idx="73">
                  <c:v>-7.0832478650933304</c:v>
                </c:pt>
                <c:pt idx="74">
                  <c:v>-7.16313817785311</c:v>
                </c:pt>
                <c:pt idx="75">
                  <c:v>-6.9072732572576001</c:v>
                </c:pt>
                <c:pt idx="76">
                  <c:v>-7.29053083874033</c:v>
                </c:pt>
                <c:pt idx="77">
                  <c:v>-7.7655543200146804</c:v>
                </c:pt>
                <c:pt idx="78">
                  <c:v>-8.1110259427596691</c:v>
                </c:pt>
                <c:pt idx="79">
                  <c:v>-8.1034687510121195</c:v>
                </c:pt>
                <c:pt idx="80">
                  <c:v>-8.2362594060047307</c:v>
                </c:pt>
                <c:pt idx="81">
                  <c:v>-7.9631209042719702</c:v>
                </c:pt>
                <c:pt idx="82">
                  <c:v>-7.0033575523335498</c:v>
                </c:pt>
                <c:pt idx="83">
                  <c:v>-6.3987822125298202</c:v>
                </c:pt>
                <c:pt idx="84">
                  <c:v>-5.8762563831280303</c:v>
                </c:pt>
                <c:pt idx="85">
                  <c:v>-5.5556155332678401</c:v>
                </c:pt>
                <c:pt idx="86">
                  <c:v>-6.5682792274390804</c:v>
                </c:pt>
                <c:pt idx="87">
                  <c:v>-6.6740799119047303</c:v>
                </c:pt>
                <c:pt idx="88">
                  <c:v>-6.7701642069806898</c:v>
                </c:pt>
                <c:pt idx="89">
                  <c:v>-7.3067248210565001</c:v>
                </c:pt>
                <c:pt idx="90">
                  <c:v>-7.2592224729290598</c:v>
                </c:pt>
                <c:pt idx="91">
                  <c:v>-7.4103663078799897</c:v>
                </c:pt>
                <c:pt idx="92">
                  <c:v>-6.9871635700173798</c:v>
                </c:pt>
                <c:pt idx="93">
                  <c:v>-7.5129281958824103</c:v>
                </c:pt>
                <c:pt idx="94">
                  <c:v>-7.8443650339533804</c:v>
                </c:pt>
                <c:pt idx="95">
                  <c:v>-7.2829736469927804</c:v>
                </c:pt>
                <c:pt idx="96">
                  <c:v>-7.7893054940784001</c:v>
                </c:pt>
                <c:pt idx="97">
                  <c:v>-7.46542584775497</c:v>
                </c:pt>
                <c:pt idx="98">
                  <c:v>-7.4103663078799897</c:v>
                </c:pt>
                <c:pt idx="99">
                  <c:v>-7.3229188033726702</c:v>
                </c:pt>
                <c:pt idx="100">
                  <c:v>-6.9709695877012097</c:v>
                </c:pt>
                <c:pt idx="101">
                  <c:v>-7.8292506504582899</c:v>
                </c:pt>
                <c:pt idx="102">
                  <c:v>-7.4891770218186897</c:v>
                </c:pt>
                <c:pt idx="103">
                  <c:v>-7.38661513381627</c:v>
                </c:pt>
                <c:pt idx="104">
                  <c:v>-7.0195515346497297</c:v>
                </c:pt>
                <c:pt idx="105">
                  <c:v>-7.5053710041348598</c:v>
                </c:pt>
                <c:pt idx="106">
                  <c:v>-7.6867436060759804</c:v>
                </c:pt>
                <c:pt idx="107">
                  <c:v>-7.3542271691839298</c:v>
                </c:pt>
                <c:pt idx="108">
                  <c:v>-7.5366793699461301</c:v>
                </c:pt>
                <c:pt idx="109">
                  <c:v>-7.3142820128040498</c:v>
                </c:pt>
                <c:pt idx="110">
                  <c:v>-8.18983665669837</c:v>
                </c:pt>
                <c:pt idx="111">
                  <c:v>-8.1272199250758401</c:v>
                </c:pt>
                <c:pt idx="112">
                  <c:v>-7.9080613643969899</c:v>
                </c:pt>
                <c:pt idx="113">
                  <c:v>-7.8368078422058396</c:v>
                </c:pt>
                <c:pt idx="114">
                  <c:v>-7.9782352877670704</c:v>
                </c:pt>
                <c:pt idx="115">
                  <c:v>-7.8368078422058396</c:v>
                </c:pt>
                <c:pt idx="116">
                  <c:v>-8.2913189458797198</c:v>
                </c:pt>
                <c:pt idx="117">
                  <c:v>-8.8797003033672706</c:v>
                </c:pt>
                <c:pt idx="118">
                  <c:v>-8.8559491293035499</c:v>
                </c:pt>
                <c:pt idx="119">
                  <c:v>-8.3528560786811603</c:v>
                </c:pt>
                <c:pt idx="120">
                  <c:v>-8.1423343085709394</c:v>
                </c:pt>
                <c:pt idx="121">
                  <c:v>-8.29887613762725</c:v>
                </c:pt>
                <c:pt idx="122">
                  <c:v>-8.5083183089164098</c:v>
                </c:pt>
                <c:pt idx="123">
                  <c:v>-8.0570460017057695</c:v>
                </c:pt>
                <c:pt idx="124">
                  <c:v>-7.5129281958824103</c:v>
                </c:pt>
                <c:pt idx="125">
                  <c:v>-7.6629924320122598</c:v>
                </c:pt>
                <c:pt idx="126">
                  <c:v>-7.9631209042719702</c:v>
                </c:pt>
                <c:pt idx="127">
                  <c:v>-8.0019864618307892</c:v>
                </c:pt>
                <c:pt idx="128">
                  <c:v>-7.9080613643969899</c:v>
                </c:pt>
                <c:pt idx="129">
                  <c:v>-7.6953803966445999</c:v>
                </c:pt>
                <c:pt idx="130">
                  <c:v>-8.0959115592645698</c:v>
                </c:pt>
                <c:pt idx="131">
                  <c:v>-7.7817483023308496</c:v>
                </c:pt>
                <c:pt idx="132">
                  <c:v>-7.5215649864510299</c:v>
                </c:pt>
                <c:pt idx="133">
                  <c:v>-6.9796063782698301</c:v>
                </c:pt>
                <c:pt idx="134">
                  <c:v>-6.6006671920714304</c:v>
                </c:pt>
                <c:pt idx="135">
                  <c:v>-7.0357455169658998</c:v>
                </c:pt>
                <c:pt idx="136">
                  <c:v>-6.99580036058601</c:v>
                </c:pt>
                <c:pt idx="137">
                  <c:v>-7.2354712988653498</c:v>
                </c:pt>
                <c:pt idx="138">
                  <c:v>-7.4492318654387999</c:v>
                </c:pt>
                <c:pt idx="139">
                  <c:v>-7.5215649864510299</c:v>
                </c:pt>
                <c:pt idx="140">
                  <c:v>-7.3779783432476496</c:v>
                </c:pt>
                <c:pt idx="141">
                  <c:v>-7.0594966910296097</c:v>
                </c:pt>
                <c:pt idx="142">
                  <c:v>-7.0271087263972802</c:v>
                </c:pt>
                <c:pt idx="143">
                  <c:v>-7.0271087263972802</c:v>
                </c:pt>
                <c:pt idx="144">
                  <c:v>-7.1393870037893903</c:v>
                </c:pt>
                <c:pt idx="145">
                  <c:v>-7.2192773165491602</c:v>
                </c:pt>
                <c:pt idx="146">
                  <c:v>-7.4017295173113702</c:v>
                </c:pt>
                <c:pt idx="147">
                  <c:v>-7.44167467369126</c:v>
                </c:pt>
                <c:pt idx="148">
                  <c:v>-6.6416919472723901</c:v>
                </c:pt>
                <c:pt idx="149">
                  <c:v>-6.4549213512258801</c:v>
                </c:pt>
                <c:pt idx="150">
                  <c:v>-6.3739514396450296</c:v>
                </c:pt>
                <c:pt idx="151">
                  <c:v>-6.0479125956794499</c:v>
                </c:pt>
                <c:pt idx="152">
                  <c:v>-5.9993306487309299</c:v>
                </c:pt>
                <c:pt idx="153">
                  <c:v>-6.43872736890971</c:v>
                </c:pt>
                <c:pt idx="154">
                  <c:v>-6.7539702246645197</c:v>
                </c:pt>
                <c:pt idx="155">
                  <c:v>-6.48730931585823</c:v>
                </c:pt>
                <c:pt idx="156">
                  <c:v>-6.8673281008777103</c:v>
                </c:pt>
                <c:pt idx="157">
                  <c:v>-7.3229188033726702</c:v>
                </c:pt>
                <c:pt idx="158">
                  <c:v>-7.0670538827771603</c:v>
                </c:pt>
                <c:pt idx="159">
                  <c:v>-6.9148304490051498</c:v>
                </c:pt>
                <c:pt idx="160">
                  <c:v>-6.7626070152331401</c:v>
                </c:pt>
                <c:pt idx="161">
                  <c:v>-6.4473641594783304</c:v>
                </c:pt>
                <c:pt idx="162">
                  <c:v>-6.3987822125298202</c:v>
                </c:pt>
                <c:pt idx="163">
                  <c:v>-6.1709868612823398</c:v>
                </c:pt>
                <c:pt idx="164">
                  <c:v>-6.26815075517937</c:v>
                </c:pt>
                <c:pt idx="165">
                  <c:v>-6.5520852451229104</c:v>
                </c:pt>
                <c:pt idx="166">
                  <c:v>-6.8586913103090899</c:v>
                </c:pt>
                <c:pt idx="167">
                  <c:v>-6.9310244313213198</c:v>
                </c:pt>
                <c:pt idx="168">
                  <c:v>-7.1156358297256697</c:v>
                </c:pt>
                <c:pt idx="169">
                  <c:v>-6.8986364666889797</c:v>
                </c:pt>
                <c:pt idx="170">
                  <c:v>-7.4103663078799897</c:v>
                </c:pt>
                <c:pt idx="171">
                  <c:v>-7.4017295173113702</c:v>
                </c:pt>
                <c:pt idx="172">
                  <c:v>-7.2106405259805397</c:v>
                </c:pt>
                <c:pt idx="173">
                  <c:v>-7.1393870037893903</c:v>
                </c:pt>
                <c:pt idx="174">
                  <c:v>-7.2430284906128799</c:v>
                </c:pt>
                <c:pt idx="175">
                  <c:v>-7.3304759951202199</c:v>
                </c:pt>
                <c:pt idx="176">
                  <c:v>-8.1660854826346494</c:v>
                </c:pt>
                <c:pt idx="177">
                  <c:v>-7.9706780960195198</c:v>
                </c:pt>
                <c:pt idx="178">
                  <c:v>-8.1660854826346494</c:v>
                </c:pt>
                <c:pt idx="179">
                  <c:v>-8.2751249635635293</c:v>
                </c:pt>
                <c:pt idx="180">
                  <c:v>-8.1034687510121195</c:v>
                </c:pt>
                <c:pt idx="181">
                  <c:v>-7.9544841137033497</c:v>
                </c:pt>
                <c:pt idx="182">
                  <c:v>-7.8918673820808198</c:v>
                </c:pt>
                <c:pt idx="183">
                  <c:v>-8.1196627333282905</c:v>
                </c:pt>
                <c:pt idx="184">
                  <c:v>-8.3226273116909706</c:v>
                </c:pt>
                <c:pt idx="185">
                  <c:v>-8.3528560786811603</c:v>
                </c:pt>
                <c:pt idx="186">
                  <c:v>-8.2438165977522697</c:v>
                </c:pt>
                <c:pt idx="187">
                  <c:v>-8.1660854826346494</c:v>
                </c:pt>
                <c:pt idx="188">
                  <c:v>-8.2362594060047307</c:v>
                </c:pt>
                <c:pt idx="189">
                  <c:v>-8.00954365357833</c:v>
                </c:pt>
                <c:pt idx="190">
                  <c:v>-8.0257376358944992</c:v>
                </c:pt>
                <c:pt idx="191">
                  <c:v>-7.8443650339533804</c:v>
                </c:pt>
                <c:pt idx="192">
                  <c:v>-7.6392412579485498</c:v>
                </c:pt>
                <c:pt idx="193">
                  <c:v>-7.6478780485171702</c:v>
                </c:pt>
                <c:pt idx="194">
                  <c:v>-7.3704211515000999</c:v>
                </c:pt>
                <c:pt idx="195">
                  <c:v>-7.2030833342329901</c:v>
                </c:pt>
                <c:pt idx="196">
                  <c:v>-7.5053710041348598</c:v>
                </c:pt>
                <c:pt idx="197">
                  <c:v>-7.2991676293089496</c:v>
                </c:pt>
                <c:pt idx="198">
                  <c:v>-7.3704211515000999</c:v>
                </c:pt>
                <c:pt idx="199">
                  <c:v>-6.9709695877012097</c:v>
                </c:pt>
                <c:pt idx="200">
                  <c:v>-6.9234672395737702</c:v>
                </c:pt>
                <c:pt idx="201">
                  <c:v>-8.0332948276420506</c:v>
                </c:pt>
                <c:pt idx="202">
                  <c:v>-7.7655543200146804</c:v>
                </c:pt>
                <c:pt idx="203">
                  <c:v>-8.0257376358944992</c:v>
                </c:pt>
                <c:pt idx="204">
                  <c:v>-8.2826821553110808</c:v>
                </c:pt>
                <c:pt idx="205">
                  <c:v>-9.1701123862372693</c:v>
                </c:pt>
                <c:pt idx="206">
                  <c:v>-9.8837272069698905</c:v>
                </c:pt>
                <c:pt idx="207">
                  <c:v>-9.5889967288155695</c:v>
                </c:pt>
                <c:pt idx="208">
                  <c:v>-9.6041111123106599</c:v>
                </c:pt>
                <c:pt idx="209">
                  <c:v>-9.1625551944897197</c:v>
                </c:pt>
                <c:pt idx="210">
                  <c:v>-8.5622982499703095</c:v>
                </c:pt>
                <c:pt idx="211">
                  <c:v>-8.6551437485830292</c:v>
                </c:pt>
                <c:pt idx="212">
                  <c:v>-8.5320694829801198</c:v>
                </c:pt>
                <c:pt idx="213">
                  <c:v>-8.5245122912325808</c:v>
                </c:pt>
                <c:pt idx="214">
                  <c:v>-8.6011638075291206</c:v>
                </c:pt>
                <c:pt idx="215">
                  <c:v>-9.2618782860289102</c:v>
                </c:pt>
                <c:pt idx="216">
                  <c:v>-9.2618782860289102</c:v>
                </c:pt>
                <c:pt idx="217">
                  <c:v>-9.15499800274217</c:v>
                </c:pt>
                <c:pt idx="218">
                  <c:v>-9.0481177194554494</c:v>
                </c:pt>
                <c:pt idx="219">
                  <c:v>-9.0481177194554494</c:v>
                </c:pt>
                <c:pt idx="220">
                  <c:v>-8.7479892471957399</c:v>
                </c:pt>
                <c:pt idx="221">
                  <c:v>-8.5860494240340195</c:v>
                </c:pt>
                <c:pt idx="222">
                  <c:v>-8.2125082319410101</c:v>
                </c:pt>
                <c:pt idx="223">
                  <c:v>-8.3614928692497799</c:v>
                </c:pt>
                <c:pt idx="224">
                  <c:v>-8.5396266747276695</c:v>
                </c:pt>
                <c:pt idx="225">
                  <c:v>-8.4230300020512399</c:v>
                </c:pt>
                <c:pt idx="226">
                  <c:v>-8.5396266747276695</c:v>
                </c:pt>
                <c:pt idx="227">
                  <c:v>-8.4467811761149605</c:v>
                </c:pt>
                <c:pt idx="228">
                  <c:v>-8.6788949226467498</c:v>
                </c:pt>
                <c:pt idx="229">
                  <c:v>-7.6478780485171702</c:v>
                </c:pt>
                <c:pt idx="230">
                  <c:v>-6.96341239595366</c:v>
                </c:pt>
                <c:pt idx="231">
                  <c:v>-7.2354712988653498</c:v>
                </c:pt>
                <c:pt idx="232">
                  <c:v>-6.8101093633605698</c:v>
                </c:pt>
                <c:pt idx="233">
                  <c:v>-6.9796063782698301</c:v>
                </c:pt>
                <c:pt idx="234">
                  <c:v>-6.8673281008777103</c:v>
                </c:pt>
                <c:pt idx="235">
                  <c:v>-7.3142820128040498</c:v>
                </c:pt>
                <c:pt idx="236">
                  <c:v>-6.6578859295885602</c:v>
                </c:pt>
                <c:pt idx="237">
                  <c:v>-6.3016183186327996</c:v>
                </c:pt>
                <c:pt idx="238">
                  <c:v>-5.6624958165545598</c:v>
                </c:pt>
                <c:pt idx="239">
                  <c:v>-6.0155246310471</c:v>
                </c:pt>
                <c:pt idx="240">
                  <c:v>-6.3253694926965096</c:v>
                </c:pt>
                <c:pt idx="241">
                  <c:v>-6.2282055987994802</c:v>
                </c:pt>
                <c:pt idx="242">
                  <c:v>-6.2443995811156503</c:v>
                </c:pt>
                <c:pt idx="243">
                  <c:v>-6.4711153335420502</c:v>
                </c:pt>
                <c:pt idx="244">
                  <c:v>-6.8263033456767399</c:v>
                </c:pt>
                <c:pt idx="245">
                  <c:v>-6.7539702246645197</c:v>
                </c:pt>
                <c:pt idx="246">
                  <c:v>-6.6902738942209101</c:v>
                </c:pt>
                <c:pt idx="247">
                  <c:v>-6.4635581417945103</c:v>
                </c:pt>
                <c:pt idx="248">
                  <c:v>-6.2843447374955401</c:v>
                </c:pt>
                <c:pt idx="249">
                  <c:v>-5.7445453269565103</c:v>
                </c:pt>
                <c:pt idx="250">
                  <c:v>-6.26815075517937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DED-478A-AB47-C84F6805CC60}"/>
            </c:ext>
          </c:extLst>
        </c:ser>
        <c:ser>
          <c:idx val="1"/>
          <c:order val="1"/>
          <c:tx>
            <c:strRef>
              <c:f>'Rel Perf '!$C$1</c:f>
              <c:strCache>
                <c:ptCount val="1"/>
                <c:pt idx="0">
                  <c:v> US Dollar to Yuan 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'Rel Perf '!$A$2:$A$252</c:f>
              <c:numCache>
                <c:formatCode>m/d/yyyy</c:formatCode>
                <c:ptCount val="251"/>
                <c:pt idx="0">
                  <c:v>45747</c:v>
                </c:pt>
                <c:pt idx="1">
                  <c:v>45748</c:v>
                </c:pt>
                <c:pt idx="2">
                  <c:v>45749</c:v>
                </c:pt>
                <c:pt idx="3">
                  <c:v>45750</c:v>
                </c:pt>
                <c:pt idx="4">
                  <c:v>45751</c:v>
                </c:pt>
                <c:pt idx="5">
                  <c:v>45754</c:v>
                </c:pt>
                <c:pt idx="6">
                  <c:v>45755</c:v>
                </c:pt>
                <c:pt idx="7">
                  <c:v>45756</c:v>
                </c:pt>
                <c:pt idx="8">
                  <c:v>45757</c:v>
                </c:pt>
                <c:pt idx="9">
                  <c:v>45758</c:v>
                </c:pt>
                <c:pt idx="10">
                  <c:v>45761</c:v>
                </c:pt>
                <c:pt idx="11">
                  <c:v>45762</c:v>
                </c:pt>
                <c:pt idx="12">
                  <c:v>45763</c:v>
                </c:pt>
                <c:pt idx="13">
                  <c:v>45764</c:v>
                </c:pt>
                <c:pt idx="14">
                  <c:v>45765</c:v>
                </c:pt>
                <c:pt idx="15">
                  <c:v>45768</c:v>
                </c:pt>
                <c:pt idx="16">
                  <c:v>45769</c:v>
                </c:pt>
                <c:pt idx="17">
                  <c:v>45770</c:v>
                </c:pt>
                <c:pt idx="18">
                  <c:v>45771</c:v>
                </c:pt>
                <c:pt idx="19">
                  <c:v>45772</c:v>
                </c:pt>
                <c:pt idx="20">
                  <c:v>45775</c:v>
                </c:pt>
                <c:pt idx="21">
                  <c:v>45776</c:v>
                </c:pt>
                <c:pt idx="22">
                  <c:v>45777</c:v>
                </c:pt>
                <c:pt idx="23">
                  <c:v>45778</c:v>
                </c:pt>
                <c:pt idx="24">
                  <c:v>45779</c:v>
                </c:pt>
                <c:pt idx="25">
                  <c:v>45782</c:v>
                </c:pt>
                <c:pt idx="26">
                  <c:v>45783</c:v>
                </c:pt>
                <c:pt idx="27">
                  <c:v>45784</c:v>
                </c:pt>
                <c:pt idx="28">
                  <c:v>45785</c:v>
                </c:pt>
                <c:pt idx="29">
                  <c:v>45786</c:v>
                </c:pt>
                <c:pt idx="30">
                  <c:v>45789</c:v>
                </c:pt>
                <c:pt idx="31">
                  <c:v>45790</c:v>
                </c:pt>
                <c:pt idx="32">
                  <c:v>45791</c:v>
                </c:pt>
                <c:pt idx="33">
                  <c:v>45792</c:v>
                </c:pt>
                <c:pt idx="34">
                  <c:v>45793</c:v>
                </c:pt>
                <c:pt idx="35">
                  <c:v>45796</c:v>
                </c:pt>
                <c:pt idx="36">
                  <c:v>45797</c:v>
                </c:pt>
                <c:pt idx="37">
                  <c:v>45798</c:v>
                </c:pt>
                <c:pt idx="38">
                  <c:v>45799</c:v>
                </c:pt>
                <c:pt idx="39">
                  <c:v>45800</c:v>
                </c:pt>
                <c:pt idx="40">
                  <c:v>45804</c:v>
                </c:pt>
                <c:pt idx="41">
                  <c:v>45805</c:v>
                </c:pt>
                <c:pt idx="42">
                  <c:v>45806</c:v>
                </c:pt>
                <c:pt idx="43">
                  <c:v>45807</c:v>
                </c:pt>
                <c:pt idx="44">
                  <c:v>45810</c:v>
                </c:pt>
                <c:pt idx="45">
                  <c:v>45811</c:v>
                </c:pt>
                <c:pt idx="46">
                  <c:v>45812</c:v>
                </c:pt>
                <c:pt idx="47">
                  <c:v>45813</c:v>
                </c:pt>
                <c:pt idx="48">
                  <c:v>45814</c:v>
                </c:pt>
                <c:pt idx="49">
                  <c:v>45817</c:v>
                </c:pt>
                <c:pt idx="50">
                  <c:v>45818</c:v>
                </c:pt>
                <c:pt idx="51">
                  <c:v>45819</c:v>
                </c:pt>
                <c:pt idx="52">
                  <c:v>45820</c:v>
                </c:pt>
                <c:pt idx="53">
                  <c:v>45821</c:v>
                </c:pt>
                <c:pt idx="54">
                  <c:v>45824</c:v>
                </c:pt>
                <c:pt idx="55">
                  <c:v>45825</c:v>
                </c:pt>
                <c:pt idx="56">
                  <c:v>45826</c:v>
                </c:pt>
                <c:pt idx="57">
                  <c:v>45828</c:v>
                </c:pt>
                <c:pt idx="58">
                  <c:v>45831</c:v>
                </c:pt>
                <c:pt idx="59">
                  <c:v>45832</c:v>
                </c:pt>
                <c:pt idx="60">
                  <c:v>45833</c:v>
                </c:pt>
                <c:pt idx="61">
                  <c:v>45834</c:v>
                </c:pt>
                <c:pt idx="62">
                  <c:v>45835</c:v>
                </c:pt>
                <c:pt idx="63">
                  <c:v>45838</c:v>
                </c:pt>
                <c:pt idx="64">
                  <c:v>45839</c:v>
                </c:pt>
                <c:pt idx="65">
                  <c:v>45840</c:v>
                </c:pt>
                <c:pt idx="66">
                  <c:v>45841</c:v>
                </c:pt>
                <c:pt idx="67">
                  <c:v>45845</c:v>
                </c:pt>
                <c:pt idx="68">
                  <c:v>45846</c:v>
                </c:pt>
                <c:pt idx="69">
                  <c:v>45847</c:v>
                </c:pt>
                <c:pt idx="70">
                  <c:v>45848</c:v>
                </c:pt>
                <c:pt idx="71">
                  <c:v>45849</c:v>
                </c:pt>
                <c:pt idx="72">
                  <c:v>45852</c:v>
                </c:pt>
                <c:pt idx="73">
                  <c:v>45853</c:v>
                </c:pt>
                <c:pt idx="74">
                  <c:v>45854</c:v>
                </c:pt>
                <c:pt idx="75">
                  <c:v>45855</c:v>
                </c:pt>
                <c:pt idx="76">
                  <c:v>45856</c:v>
                </c:pt>
                <c:pt idx="77">
                  <c:v>45859</c:v>
                </c:pt>
                <c:pt idx="78">
                  <c:v>45860</c:v>
                </c:pt>
                <c:pt idx="79">
                  <c:v>45861</c:v>
                </c:pt>
                <c:pt idx="80">
                  <c:v>45862</c:v>
                </c:pt>
                <c:pt idx="81">
                  <c:v>45863</c:v>
                </c:pt>
                <c:pt idx="82">
                  <c:v>45866</c:v>
                </c:pt>
                <c:pt idx="83">
                  <c:v>45867</c:v>
                </c:pt>
                <c:pt idx="84">
                  <c:v>45868</c:v>
                </c:pt>
                <c:pt idx="85">
                  <c:v>45869</c:v>
                </c:pt>
                <c:pt idx="86">
                  <c:v>45870</c:v>
                </c:pt>
                <c:pt idx="87">
                  <c:v>45873</c:v>
                </c:pt>
                <c:pt idx="88">
                  <c:v>45874</c:v>
                </c:pt>
                <c:pt idx="89">
                  <c:v>45875</c:v>
                </c:pt>
                <c:pt idx="90">
                  <c:v>45876</c:v>
                </c:pt>
                <c:pt idx="91">
                  <c:v>45877</c:v>
                </c:pt>
                <c:pt idx="92">
                  <c:v>45880</c:v>
                </c:pt>
                <c:pt idx="93">
                  <c:v>45881</c:v>
                </c:pt>
                <c:pt idx="94">
                  <c:v>45882</c:v>
                </c:pt>
                <c:pt idx="95">
                  <c:v>45883</c:v>
                </c:pt>
                <c:pt idx="96">
                  <c:v>45884</c:v>
                </c:pt>
                <c:pt idx="97">
                  <c:v>45887</c:v>
                </c:pt>
                <c:pt idx="98">
                  <c:v>45888</c:v>
                </c:pt>
                <c:pt idx="99">
                  <c:v>45889</c:v>
                </c:pt>
                <c:pt idx="100">
                  <c:v>45890</c:v>
                </c:pt>
                <c:pt idx="101">
                  <c:v>45891</c:v>
                </c:pt>
                <c:pt idx="102">
                  <c:v>45894</c:v>
                </c:pt>
                <c:pt idx="103">
                  <c:v>45895</c:v>
                </c:pt>
                <c:pt idx="104">
                  <c:v>45896</c:v>
                </c:pt>
                <c:pt idx="105">
                  <c:v>45897</c:v>
                </c:pt>
                <c:pt idx="106">
                  <c:v>45898</c:v>
                </c:pt>
                <c:pt idx="107">
                  <c:v>45902</c:v>
                </c:pt>
                <c:pt idx="108">
                  <c:v>45903</c:v>
                </c:pt>
                <c:pt idx="109">
                  <c:v>45904</c:v>
                </c:pt>
                <c:pt idx="110">
                  <c:v>45905</c:v>
                </c:pt>
                <c:pt idx="111">
                  <c:v>45908</c:v>
                </c:pt>
                <c:pt idx="112">
                  <c:v>45909</c:v>
                </c:pt>
                <c:pt idx="113">
                  <c:v>45910</c:v>
                </c:pt>
                <c:pt idx="114">
                  <c:v>45911</c:v>
                </c:pt>
                <c:pt idx="115">
                  <c:v>45912</c:v>
                </c:pt>
                <c:pt idx="116">
                  <c:v>45915</c:v>
                </c:pt>
                <c:pt idx="117">
                  <c:v>45916</c:v>
                </c:pt>
                <c:pt idx="118">
                  <c:v>45917</c:v>
                </c:pt>
                <c:pt idx="119">
                  <c:v>45918</c:v>
                </c:pt>
                <c:pt idx="120">
                  <c:v>45919</c:v>
                </c:pt>
                <c:pt idx="121">
                  <c:v>45922</c:v>
                </c:pt>
                <c:pt idx="122">
                  <c:v>45923</c:v>
                </c:pt>
                <c:pt idx="123">
                  <c:v>45924</c:v>
                </c:pt>
                <c:pt idx="124">
                  <c:v>45925</c:v>
                </c:pt>
                <c:pt idx="125">
                  <c:v>45926</c:v>
                </c:pt>
                <c:pt idx="126">
                  <c:v>45929</c:v>
                </c:pt>
                <c:pt idx="127">
                  <c:v>45930</c:v>
                </c:pt>
                <c:pt idx="128">
                  <c:v>45931</c:v>
                </c:pt>
                <c:pt idx="129">
                  <c:v>45932</c:v>
                </c:pt>
                <c:pt idx="130">
                  <c:v>45933</c:v>
                </c:pt>
                <c:pt idx="131">
                  <c:v>45936</c:v>
                </c:pt>
                <c:pt idx="132">
                  <c:v>45937</c:v>
                </c:pt>
                <c:pt idx="133">
                  <c:v>45938</c:v>
                </c:pt>
                <c:pt idx="134">
                  <c:v>45939</c:v>
                </c:pt>
                <c:pt idx="135">
                  <c:v>45940</c:v>
                </c:pt>
                <c:pt idx="136">
                  <c:v>45944</c:v>
                </c:pt>
                <c:pt idx="137">
                  <c:v>45945</c:v>
                </c:pt>
                <c:pt idx="138">
                  <c:v>45946</c:v>
                </c:pt>
                <c:pt idx="139">
                  <c:v>45947</c:v>
                </c:pt>
                <c:pt idx="140">
                  <c:v>45950</c:v>
                </c:pt>
                <c:pt idx="141">
                  <c:v>45951</c:v>
                </c:pt>
                <c:pt idx="142">
                  <c:v>45952</c:v>
                </c:pt>
                <c:pt idx="143">
                  <c:v>45953</c:v>
                </c:pt>
                <c:pt idx="144">
                  <c:v>45954</c:v>
                </c:pt>
                <c:pt idx="145">
                  <c:v>45957</c:v>
                </c:pt>
                <c:pt idx="146">
                  <c:v>45958</c:v>
                </c:pt>
                <c:pt idx="147">
                  <c:v>45959</c:v>
                </c:pt>
                <c:pt idx="148">
                  <c:v>45960</c:v>
                </c:pt>
                <c:pt idx="149">
                  <c:v>45961</c:v>
                </c:pt>
                <c:pt idx="150">
                  <c:v>45964</c:v>
                </c:pt>
                <c:pt idx="151">
                  <c:v>45965</c:v>
                </c:pt>
                <c:pt idx="152">
                  <c:v>45966</c:v>
                </c:pt>
                <c:pt idx="153">
                  <c:v>45967</c:v>
                </c:pt>
                <c:pt idx="154">
                  <c:v>45968</c:v>
                </c:pt>
                <c:pt idx="155">
                  <c:v>45971</c:v>
                </c:pt>
                <c:pt idx="156">
                  <c:v>45973</c:v>
                </c:pt>
                <c:pt idx="157">
                  <c:v>45974</c:v>
                </c:pt>
                <c:pt idx="158">
                  <c:v>45975</c:v>
                </c:pt>
                <c:pt idx="159">
                  <c:v>45978</c:v>
                </c:pt>
                <c:pt idx="160">
                  <c:v>45979</c:v>
                </c:pt>
                <c:pt idx="161">
                  <c:v>45980</c:v>
                </c:pt>
                <c:pt idx="162">
                  <c:v>45981</c:v>
                </c:pt>
                <c:pt idx="163">
                  <c:v>45982</c:v>
                </c:pt>
                <c:pt idx="164">
                  <c:v>45985</c:v>
                </c:pt>
                <c:pt idx="165">
                  <c:v>45986</c:v>
                </c:pt>
                <c:pt idx="166">
                  <c:v>45987</c:v>
                </c:pt>
                <c:pt idx="167">
                  <c:v>45989</c:v>
                </c:pt>
                <c:pt idx="168">
                  <c:v>45992</c:v>
                </c:pt>
                <c:pt idx="169">
                  <c:v>45993</c:v>
                </c:pt>
                <c:pt idx="170">
                  <c:v>45994</c:v>
                </c:pt>
                <c:pt idx="171">
                  <c:v>45995</c:v>
                </c:pt>
                <c:pt idx="172">
                  <c:v>45996</c:v>
                </c:pt>
                <c:pt idx="173">
                  <c:v>45999</c:v>
                </c:pt>
                <c:pt idx="174">
                  <c:v>46000</c:v>
                </c:pt>
                <c:pt idx="175">
                  <c:v>46001</c:v>
                </c:pt>
                <c:pt idx="176">
                  <c:v>46002</c:v>
                </c:pt>
                <c:pt idx="177">
                  <c:v>46003</c:v>
                </c:pt>
                <c:pt idx="178">
                  <c:v>46006</c:v>
                </c:pt>
                <c:pt idx="179">
                  <c:v>46007</c:v>
                </c:pt>
                <c:pt idx="180">
                  <c:v>46008</c:v>
                </c:pt>
                <c:pt idx="181">
                  <c:v>46009</c:v>
                </c:pt>
                <c:pt idx="182">
                  <c:v>46010</c:v>
                </c:pt>
                <c:pt idx="183">
                  <c:v>46013</c:v>
                </c:pt>
                <c:pt idx="184">
                  <c:v>46014</c:v>
                </c:pt>
                <c:pt idx="185">
                  <c:v>46015</c:v>
                </c:pt>
                <c:pt idx="186">
                  <c:v>46017</c:v>
                </c:pt>
                <c:pt idx="187">
                  <c:v>46020</c:v>
                </c:pt>
                <c:pt idx="188">
                  <c:v>46021</c:v>
                </c:pt>
                <c:pt idx="189">
                  <c:v>46022</c:v>
                </c:pt>
                <c:pt idx="190">
                  <c:v>46024</c:v>
                </c:pt>
                <c:pt idx="191">
                  <c:v>46027</c:v>
                </c:pt>
                <c:pt idx="192">
                  <c:v>46028</c:v>
                </c:pt>
                <c:pt idx="193">
                  <c:v>46029</c:v>
                </c:pt>
                <c:pt idx="194">
                  <c:v>46030</c:v>
                </c:pt>
                <c:pt idx="195">
                  <c:v>46031</c:v>
                </c:pt>
                <c:pt idx="196">
                  <c:v>46034</c:v>
                </c:pt>
                <c:pt idx="197">
                  <c:v>46035</c:v>
                </c:pt>
                <c:pt idx="198">
                  <c:v>46036</c:v>
                </c:pt>
                <c:pt idx="199">
                  <c:v>46037</c:v>
                </c:pt>
                <c:pt idx="200">
                  <c:v>46038</c:v>
                </c:pt>
                <c:pt idx="201">
                  <c:v>46042</c:v>
                </c:pt>
                <c:pt idx="202">
                  <c:v>46043</c:v>
                </c:pt>
                <c:pt idx="203">
                  <c:v>46044</c:v>
                </c:pt>
                <c:pt idx="204">
                  <c:v>46045</c:v>
                </c:pt>
                <c:pt idx="205">
                  <c:v>46048</c:v>
                </c:pt>
                <c:pt idx="206">
                  <c:v>46049</c:v>
                </c:pt>
                <c:pt idx="207">
                  <c:v>46050</c:v>
                </c:pt>
                <c:pt idx="208">
                  <c:v>46051</c:v>
                </c:pt>
                <c:pt idx="209">
                  <c:v>46052</c:v>
                </c:pt>
                <c:pt idx="210">
                  <c:v>46055</c:v>
                </c:pt>
                <c:pt idx="211">
                  <c:v>46056</c:v>
                </c:pt>
                <c:pt idx="212">
                  <c:v>46057</c:v>
                </c:pt>
                <c:pt idx="213">
                  <c:v>46058</c:v>
                </c:pt>
                <c:pt idx="214">
                  <c:v>46059</c:v>
                </c:pt>
                <c:pt idx="215">
                  <c:v>46062</c:v>
                </c:pt>
                <c:pt idx="216">
                  <c:v>46063</c:v>
                </c:pt>
                <c:pt idx="217">
                  <c:v>46064</c:v>
                </c:pt>
                <c:pt idx="218">
                  <c:v>46065</c:v>
                </c:pt>
                <c:pt idx="219">
                  <c:v>46066</c:v>
                </c:pt>
                <c:pt idx="220">
                  <c:v>46070</c:v>
                </c:pt>
                <c:pt idx="221">
                  <c:v>46071</c:v>
                </c:pt>
                <c:pt idx="222">
                  <c:v>46072</c:v>
                </c:pt>
                <c:pt idx="223">
                  <c:v>46073</c:v>
                </c:pt>
                <c:pt idx="224">
                  <c:v>46076</c:v>
                </c:pt>
                <c:pt idx="225">
                  <c:v>46077</c:v>
                </c:pt>
                <c:pt idx="226">
                  <c:v>46078</c:v>
                </c:pt>
                <c:pt idx="227">
                  <c:v>46079</c:v>
                </c:pt>
                <c:pt idx="228">
                  <c:v>46080</c:v>
                </c:pt>
                <c:pt idx="229">
                  <c:v>46083</c:v>
                </c:pt>
                <c:pt idx="230">
                  <c:v>46084</c:v>
                </c:pt>
                <c:pt idx="231">
                  <c:v>46085</c:v>
                </c:pt>
                <c:pt idx="232">
                  <c:v>46086</c:v>
                </c:pt>
                <c:pt idx="233">
                  <c:v>46087</c:v>
                </c:pt>
                <c:pt idx="234">
                  <c:v>46090</c:v>
                </c:pt>
                <c:pt idx="235">
                  <c:v>46091</c:v>
                </c:pt>
                <c:pt idx="236">
                  <c:v>46092</c:v>
                </c:pt>
                <c:pt idx="237">
                  <c:v>46093</c:v>
                </c:pt>
                <c:pt idx="238">
                  <c:v>46094</c:v>
                </c:pt>
                <c:pt idx="239">
                  <c:v>46097</c:v>
                </c:pt>
                <c:pt idx="240">
                  <c:v>46098</c:v>
                </c:pt>
                <c:pt idx="241">
                  <c:v>46099</c:v>
                </c:pt>
                <c:pt idx="242">
                  <c:v>46100</c:v>
                </c:pt>
                <c:pt idx="243">
                  <c:v>46101</c:v>
                </c:pt>
                <c:pt idx="244">
                  <c:v>46104</c:v>
                </c:pt>
                <c:pt idx="245">
                  <c:v>46105</c:v>
                </c:pt>
                <c:pt idx="246">
                  <c:v>46106</c:v>
                </c:pt>
                <c:pt idx="247">
                  <c:v>46107</c:v>
                </c:pt>
                <c:pt idx="248">
                  <c:v>46108</c:v>
                </c:pt>
                <c:pt idx="249">
                  <c:v>46111</c:v>
                </c:pt>
                <c:pt idx="250">
                  <c:v>46112</c:v>
                </c:pt>
              </c:numCache>
            </c:numRef>
          </c:cat>
          <c:val>
            <c:numRef>
              <c:f>'Rel Perf '!$C$2:$C$252</c:f>
              <c:numCache>
                <c:formatCode>_(* #,##0.00_);_(* \(#,##0.00\);_(* "-"??_);_(@_)</c:formatCode>
                <c:ptCount val="251"/>
                <c:pt idx="0">
                  <c:v>0</c:v>
                </c:pt>
                <c:pt idx="1">
                  <c:v>0.17914479033169201</c:v>
                </c:pt>
                <c:pt idx="2">
                  <c:v>0.148827979660171</c:v>
                </c:pt>
                <c:pt idx="3">
                  <c:v>0.33899706478150499</c:v>
                </c:pt>
                <c:pt idx="4">
                  <c:v>0.32521669629445898</c:v>
                </c:pt>
                <c:pt idx="5">
                  <c:v>0.70831094023453101</c:v>
                </c:pt>
                <c:pt idx="6">
                  <c:v>1.1313682527870701</c:v>
                </c:pt>
                <c:pt idx="7">
                  <c:v>1.2843303429933599</c:v>
                </c:pt>
                <c:pt idx="8">
                  <c:v>0.78961511430815201</c:v>
                </c:pt>
                <c:pt idx="9">
                  <c:v>0.47955682334945199</c:v>
                </c:pt>
                <c:pt idx="10">
                  <c:v>0.76067634048533395</c:v>
                </c:pt>
                <c:pt idx="11">
                  <c:v>0.80339548279521</c:v>
                </c:pt>
                <c:pt idx="12">
                  <c:v>0.66972590847078595</c:v>
                </c:pt>
                <c:pt idx="13">
                  <c:v>0.58290958700235596</c:v>
                </c:pt>
                <c:pt idx="14">
                  <c:v>0.59117780809458098</c:v>
                </c:pt>
                <c:pt idx="15">
                  <c:v>0.47817878650075002</c:v>
                </c:pt>
                <c:pt idx="16">
                  <c:v>0.75929830363663198</c:v>
                </c:pt>
                <c:pt idx="17">
                  <c:v>0.40376479667065202</c:v>
                </c:pt>
                <c:pt idx="18">
                  <c:v>0.42994749679605299</c:v>
                </c:pt>
                <c:pt idx="19">
                  <c:v>0.40927694406548498</c:v>
                </c:pt>
                <c:pt idx="20">
                  <c:v>0.51676381826449502</c:v>
                </c:pt>
                <c:pt idx="21">
                  <c:v>0.16949853239075199</c:v>
                </c:pt>
                <c:pt idx="22">
                  <c:v>0.19154712197003501</c:v>
                </c:pt>
                <c:pt idx="23">
                  <c:v>0.19154712197003501</c:v>
                </c:pt>
                <c:pt idx="24">
                  <c:v>0.19154712197003501</c:v>
                </c:pt>
                <c:pt idx="25">
                  <c:v>0.19154712197003501</c:v>
                </c:pt>
                <c:pt idx="26">
                  <c:v>-0.55534885002825196</c:v>
                </c:pt>
                <c:pt idx="27">
                  <c:v>-0.43683768103960102</c:v>
                </c:pt>
                <c:pt idx="28">
                  <c:v>-0.31281436465611601</c:v>
                </c:pt>
                <c:pt idx="29">
                  <c:v>-0.27974148028719098</c:v>
                </c:pt>
                <c:pt idx="30">
                  <c:v>-0.75654222993922704</c:v>
                </c:pt>
                <c:pt idx="31">
                  <c:v>-0.70279879283972202</c:v>
                </c:pt>
                <c:pt idx="32">
                  <c:v>-0.67110394531950002</c:v>
                </c:pt>
                <c:pt idx="33">
                  <c:v>-0.68901842435267702</c:v>
                </c:pt>
                <c:pt idx="34">
                  <c:v>-0.65732357683245402</c:v>
                </c:pt>
                <c:pt idx="35">
                  <c:v>-0.58290958700235596</c:v>
                </c:pt>
                <c:pt idx="36">
                  <c:v>-0.51400774456709097</c:v>
                </c:pt>
                <c:pt idx="37">
                  <c:v>-0.75516419309052496</c:v>
                </c:pt>
                <c:pt idx="38">
                  <c:v>-0.73035952981382601</c:v>
                </c:pt>
                <c:pt idx="39">
                  <c:v>-1.0597103366544001</c:v>
                </c:pt>
                <c:pt idx="40">
                  <c:v>-0.85024873565119197</c:v>
                </c:pt>
                <c:pt idx="41">
                  <c:v>-0.86265106728954799</c:v>
                </c:pt>
                <c:pt idx="42">
                  <c:v>-0.98116223627819998</c:v>
                </c:pt>
                <c:pt idx="43">
                  <c:v>-0.79374922485428301</c:v>
                </c:pt>
                <c:pt idx="44">
                  <c:v>-0.81579781443356503</c:v>
                </c:pt>
                <c:pt idx="45">
                  <c:v>-0.957735609850215</c:v>
                </c:pt>
                <c:pt idx="46">
                  <c:v>-0.99632064161395995</c:v>
                </c:pt>
                <c:pt idx="47">
                  <c:v>-1.12585610539226</c:v>
                </c:pt>
                <c:pt idx="48">
                  <c:v>-0.93844309396833603</c:v>
                </c:pt>
                <c:pt idx="49">
                  <c:v>-1.05419818925958</c:v>
                </c:pt>
                <c:pt idx="50">
                  <c:v>-0.96049168354761905</c:v>
                </c:pt>
                <c:pt idx="51">
                  <c:v>-0.880565546322712</c:v>
                </c:pt>
                <c:pt idx="52">
                  <c:v>-1.1589289897611901</c:v>
                </c:pt>
                <c:pt idx="53">
                  <c:v>-1.04317389446994</c:v>
                </c:pt>
                <c:pt idx="54">
                  <c:v>-1.07073463144404</c:v>
                </c:pt>
                <c:pt idx="55">
                  <c:v>-0.99494260476525798</c:v>
                </c:pt>
                <c:pt idx="56">
                  <c:v>-0.93568702027093198</c:v>
                </c:pt>
                <c:pt idx="57">
                  <c:v>-1.0776248156875801</c:v>
                </c:pt>
                <c:pt idx="58">
                  <c:v>-1.07073463144404</c:v>
                </c:pt>
                <c:pt idx="59">
                  <c:v>-1.1768434687943601</c:v>
                </c:pt>
                <c:pt idx="60">
                  <c:v>-1.10656358951038</c:v>
                </c:pt>
                <c:pt idx="61">
                  <c:v>-1.2292088690451499</c:v>
                </c:pt>
                <c:pt idx="62">
                  <c:v>-1.1658191740047099</c:v>
                </c:pt>
                <c:pt idx="63">
                  <c:v>-1.2829523061446699</c:v>
                </c:pt>
                <c:pt idx="64">
                  <c:v>-1.2677939008089101</c:v>
                </c:pt>
                <c:pt idx="65">
                  <c:v>-1.2650378271114899</c:v>
                </c:pt>
                <c:pt idx="66">
                  <c:v>-1.21680653740681</c:v>
                </c:pt>
                <c:pt idx="67">
                  <c:v>-1.13412432648449</c:v>
                </c:pt>
                <c:pt idx="68">
                  <c:v>-1.14239254757672</c:v>
                </c:pt>
                <c:pt idx="69">
                  <c:v>-1.0569542629569999</c:v>
                </c:pt>
                <c:pt idx="70">
                  <c:v>-1.1286121790896699</c:v>
                </c:pt>
                <c:pt idx="71">
                  <c:v>-1.2209406479529299</c:v>
                </c:pt>
                <c:pt idx="72">
                  <c:v>-1.23609905328869</c:v>
                </c:pt>
                <c:pt idx="73">
                  <c:v>-1.15479487921507</c:v>
                </c:pt>
                <c:pt idx="74">
                  <c:v>-1.06935659459534</c:v>
                </c:pt>
                <c:pt idx="75">
                  <c:v>-1.0128570837984201</c:v>
                </c:pt>
                <c:pt idx="76">
                  <c:v>-1.09002714732592</c:v>
                </c:pt>
                <c:pt idx="77">
                  <c:v>-1.1120757369051999</c:v>
                </c:pt>
                <c:pt idx="78">
                  <c:v>-1.1286121790896699</c:v>
                </c:pt>
                <c:pt idx="79">
                  <c:v>-1.33393966954676</c:v>
                </c:pt>
                <c:pt idx="80">
                  <c:v>-1.4138658067716801</c:v>
                </c:pt>
                <c:pt idx="81">
                  <c:v>-1.2236967216503301</c:v>
                </c:pt>
                <c:pt idx="82">
                  <c:v>-1.0872710736285001</c:v>
                </c:pt>
                <c:pt idx="83">
                  <c:v>-1.09967340526686</c:v>
                </c:pt>
                <c:pt idx="84">
                  <c:v>-0.87229732523048698</c:v>
                </c:pt>
                <c:pt idx="85">
                  <c:v>-0.77859081951852305</c:v>
                </c:pt>
                <c:pt idx="86">
                  <c:v>-0.62149461876611301</c:v>
                </c:pt>
                <c:pt idx="87">
                  <c:v>-1.0845149999310999</c:v>
                </c:pt>
                <c:pt idx="88">
                  <c:v>-1.0087229732523</c:v>
                </c:pt>
                <c:pt idx="89">
                  <c:v>-1.02663745228548</c:v>
                </c:pt>
                <c:pt idx="90">
                  <c:v>-1.0486860418647601</c:v>
                </c:pt>
                <c:pt idx="91">
                  <c:v>-1.0032108258574799</c:v>
                </c:pt>
                <c:pt idx="92">
                  <c:v>-0.94119916766575196</c:v>
                </c:pt>
                <c:pt idx="93">
                  <c:v>-1.0776248156875801</c:v>
                </c:pt>
                <c:pt idx="94">
                  <c:v>-1.13412432648449</c:v>
                </c:pt>
                <c:pt idx="95">
                  <c:v>-1.06384444720052</c:v>
                </c:pt>
                <c:pt idx="96">
                  <c:v>-1.033527636529</c:v>
                </c:pt>
                <c:pt idx="97">
                  <c:v>-0.99218653106784105</c:v>
                </c:pt>
                <c:pt idx="98">
                  <c:v>-1.0307715628315901</c:v>
                </c:pt>
                <c:pt idx="99">
                  <c:v>-1.11620984745132</c:v>
                </c:pt>
                <c:pt idx="100">
                  <c:v>-1.0666005208979299</c:v>
                </c:pt>
                <c:pt idx="101">
                  <c:v>-1.26228175341409</c:v>
                </c:pt>
                <c:pt idx="102">
                  <c:v>-1.4565849490815399</c:v>
                </c:pt>
                <c:pt idx="103">
                  <c:v>-1.44280458059448</c:v>
                </c:pt>
                <c:pt idx="104">
                  <c:v>-1.4207559910151999</c:v>
                </c:pt>
                <c:pt idx="105">
                  <c:v>-1.7377044662174199</c:v>
                </c:pt>
                <c:pt idx="106">
                  <c:v>-1.7404605399148401</c:v>
                </c:pt>
                <c:pt idx="107">
                  <c:v>-1.6219493709261801</c:v>
                </c:pt>
                <c:pt idx="108">
                  <c:v>-1.58749844970855</c:v>
                </c:pt>
                <c:pt idx="109">
                  <c:v>-1.58887648655725</c:v>
                </c:pt>
                <c:pt idx="110">
                  <c:v>-1.71427783978944</c:v>
                </c:pt>
                <c:pt idx="111">
                  <c:v>-1.7556189452505999</c:v>
                </c:pt>
                <c:pt idx="112">
                  <c:v>-1.87137404054185</c:v>
                </c:pt>
                <c:pt idx="113">
                  <c:v>-1.8741301142392499</c:v>
                </c:pt>
                <c:pt idx="114">
                  <c:v>-1.90582496175947</c:v>
                </c:pt>
                <c:pt idx="115">
                  <c:v>-1.82589882453457</c:v>
                </c:pt>
                <c:pt idx="116">
                  <c:v>-1.9030688880620701</c:v>
                </c:pt>
                <c:pt idx="117">
                  <c:v>-1.9637025094050999</c:v>
                </c:pt>
                <c:pt idx="118">
                  <c:v>-2.1139085259139798</c:v>
                </c:pt>
                <c:pt idx="119">
                  <c:v>-1.98712913583309</c:v>
                </c:pt>
                <c:pt idx="120">
                  <c:v>-1.9637025094050999</c:v>
                </c:pt>
                <c:pt idx="121">
                  <c:v>-1.9664585831025101</c:v>
                </c:pt>
                <c:pt idx="122">
                  <c:v>-1.9995314674714399</c:v>
                </c:pt>
                <c:pt idx="123">
                  <c:v>-1.72530213457908</c:v>
                </c:pt>
                <c:pt idx="124">
                  <c:v>-1.6936072870588601</c:v>
                </c:pt>
                <c:pt idx="125">
                  <c:v>-1.70738765554592</c:v>
                </c:pt>
                <c:pt idx="126">
                  <c:v>-1.8920445932724299</c:v>
                </c:pt>
                <c:pt idx="127">
                  <c:v>-1.89755674066725</c:v>
                </c:pt>
                <c:pt idx="128">
                  <c:v>-1.8837763721801899</c:v>
                </c:pt>
                <c:pt idx="129">
                  <c:v>-1.8837763721801899</c:v>
                </c:pt>
                <c:pt idx="130">
                  <c:v>-1.8837763721801899</c:v>
                </c:pt>
                <c:pt idx="131">
                  <c:v>-1.8837763721801899</c:v>
                </c:pt>
                <c:pt idx="132">
                  <c:v>-1.8837763721801899</c:v>
                </c:pt>
                <c:pt idx="133">
                  <c:v>-1.8837763721801899</c:v>
                </c:pt>
                <c:pt idx="134">
                  <c:v>-1.78042360852729</c:v>
                </c:pt>
                <c:pt idx="135">
                  <c:v>-1.69085121336144</c:v>
                </c:pt>
                <c:pt idx="136">
                  <c:v>-1.6302175920184101</c:v>
                </c:pt>
                <c:pt idx="137">
                  <c:v>-1.79833808756046</c:v>
                </c:pt>
                <c:pt idx="138">
                  <c:v>-1.84243526671903</c:v>
                </c:pt>
                <c:pt idx="139">
                  <c:v>-1.7955820138630501</c:v>
                </c:pt>
                <c:pt idx="140">
                  <c:v>-1.89066655642371</c:v>
                </c:pt>
                <c:pt idx="141">
                  <c:v>-1.8589717089034901</c:v>
                </c:pt>
                <c:pt idx="142">
                  <c:v>-1.80522827180399</c:v>
                </c:pt>
                <c:pt idx="143">
                  <c:v>-1.8548375983573899</c:v>
                </c:pt>
                <c:pt idx="144">
                  <c:v>-1.86861796684443</c:v>
                </c:pt>
                <c:pt idx="145">
                  <c:v>-2.0188239833533199</c:v>
                </c:pt>
                <c:pt idx="146">
                  <c:v>-2.1759201841057298</c:v>
                </c:pt>
                <c:pt idx="147">
                  <c:v>-2.18694447889537</c:v>
                </c:pt>
                <c:pt idx="148">
                  <c:v>-2.0257141675968402</c:v>
                </c:pt>
                <c:pt idx="149">
                  <c:v>-1.92649551449005</c:v>
                </c:pt>
                <c:pt idx="150">
                  <c:v>-1.85345956150867</c:v>
                </c:pt>
                <c:pt idx="151">
                  <c:v>-1.75286287155318</c:v>
                </c:pt>
                <c:pt idx="152">
                  <c:v>-1.8010941612578699</c:v>
                </c:pt>
                <c:pt idx="153">
                  <c:v>-1.89066655642371</c:v>
                </c:pt>
                <c:pt idx="154">
                  <c:v>-1.8575936720547901</c:v>
                </c:pt>
                <c:pt idx="155">
                  <c:v>-1.8934226301211301</c:v>
                </c:pt>
                <c:pt idx="156">
                  <c:v>-1.9940193200766201</c:v>
                </c:pt>
                <c:pt idx="157">
                  <c:v>-2.2282855843565299</c:v>
                </c:pt>
                <c:pt idx="158">
                  <c:v>-2.17040803671091</c:v>
                </c:pt>
                <c:pt idx="159">
                  <c:v>-2.0560309782683599</c:v>
                </c:pt>
                <c:pt idx="160">
                  <c:v>-2.0574090151170599</c:v>
                </c:pt>
                <c:pt idx="161">
                  <c:v>-2.0133118359585001</c:v>
                </c:pt>
                <c:pt idx="162">
                  <c:v>-2.0243361307481398</c:v>
                </c:pt>
                <c:pt idx="163">
                  <c:v>-2.0684333099067</c:v>
                </c:pt>
                <c:pt idx="164">
                  <c:v>-2.13182300494715</c:v>
                </c:pt>
                <c:pt idx="165">
                  <c:v>-2.3729794534705801</c:v>
                </c:pt>
                <c:pt idx="166">
                  <c:v>-2.4928686593079501</c:v>
                </c:pt>
                <c:pt idx="167">
                  <c:v>-2.5025149172488899</c:v>
                </c:pt>
                <c:pt idx="168">
                  <c:v>-2.54936817010487</c:v>
                </c:pt>
                <c:pt idx="169">
                  <c:v>-2.5727947965328601</c:v>
                </c:pt>
                <c:pt idx="170">
                  <c:v>-2.6609891548500002</c:v>
                </c:pt>
                <c:pt idx="171">
                  <c:v>-2.5535022806509899</c:v>
                </c:pt>
                <c:pt idx="172">
                  <c:v>-2.57830694392768</c:v>
                </c:pt>
                <c:pt idx="173">
                  <c:v>-2.5590144280458098</c:v>
                </c:pt>
                <c:pt idx="174">
                  <c:v>-2.6651232653961201</c:v>
                </c:pt>
                <c:pt idx="175">
                  <c:v>-2.6554770074551799</c:v>
                </c:pt>
                <c:pt idx="176">
                  <c:v>-2.7395372552262001</c:v>
                </c:pt>
                <c:pt idx="177">
                  <c:v>-2.7822563975360701</c:v>
                </c:pt>
                <c:pt idx="178">
                  <c:v>-2.8897432717350902</c:v>
                </c:pt>
                <c:pt idx="179">
                  <c:v>-2.9627792247164702</c:v>
                </c:pt>
                <c:pt idx="180">
                  <c:v>-2.9434867088346</c:v>
                </c:pt>
                <c:pt idx="181">
                  <c:v>-2.9806937037496399</c:v>
                </c:pt>
                <c:pt idx="182">
                  <c:v>-2.9738035195061201</c:v>
                </c:pt>
                <c:pt idx="183">
                  <c:v>-3.03168106715174</c:v>
                </c:pt>
                <c:pt idx="184">
                  <c:v>-3.15157027298911</c:v>
                </c:pt>
                <c:pt idx="185">
                  <c:v>-3.34173935811044</c:v>
                </c:pt>
                <c:pt idx="186">
                  <c:v>-3.4506042691581502</c:v>
                </c:pt>
                <c:pt idx="187">
                  <c:v>-3.46025052709909</c:v>
                </c:pt>
                <c:pt idx="188">
                  <c:v>-3.5911640277261001</c:v>
                </c:pt>
                <c:pt idx="189">
                  <c:v>-3.63250513318726</c:v>
                </c:pt>
                <c:pt idx="190">
                  <c:v>-3.7069191230173502</c:v>
                </c:pt>
                <c:pt idx="191">
                  <c:v>-3.7027850124712298</c:v>
                </c:pt>
                <c:pt idx="192">
                  <c:v>-3.7661747075116798</c:v>
                </c:pt>
                <c:pt idx="193">
                  <c:v>-3.5856518803312798</c:v>
                </c:pt>
                <c:pt idx="194">
                  <c:v>-3.7647966706629701</c:v>
                </c:pt>
                <c:pt idx="195">
                  <c:v>-3.8516129921314102</c:v>
                </c:pt>
                <c:pt idx="196">
                  <c:v>-3.9081125029283301</c:v>
                </c:pt>
                <c:pt idx="197">
                  <c:v>-3.8474788815852898</c:v>
                </c:pt>
                <c:pt idx="198">
                  <c:v>-3.9094905397770399</c:v>
                </c:pt>
                <c:pt idx="199">
                  <c:v>-4.0059531191864099</c:v>
                </c:pt>
                <c:pt idx="200">
                  <c:v>-3.9770143453636</c:v>
                </c:pt>
                <c:pt idx="201">
                  <c:v>-4.0900133669574297</c:v>
                </c:pt>
                <c:pt idx="202">
                  <c:v>-4.0376479667066301</c:v>
                </c:pt>
                <c:pt idx="203">
                  <c:v>-3.9508316452382002</c:v>
                </c:pt>
                <c:pt idx="204">
                  <c:v>-4.0459161877988601</c:v>
                </c:pt>
                <c:pt idx="205">
                  <c:v>-4.16856146733363</c:v>
                </c:pt>
                <c:pt idx="206">
                  <c:v>-4.1644273567875203</c:v>
                </c:pt>
                <c:pt idx="207">
                  <c:v>-4.2788044152300602</c:v>
                </c:pt>
                <c:pt idx="208">
                  <c:v>-4.2539997519533603</c:v>
                </c:pt>
                <c:pt idx="209">
                  <c:v>-4.2126586464922102</c:v>
                </c:pt>
                <c:pt idx="210">
                  <c:v>-4.2774263783813602</c:v>
                </c:pt>
                <c:pt idx="211">
                  <c:v>-4.3959375473700097</c:v>
                </c:pt>
                <c:pt idx="212">
                  <c:v>-4.3435721471192199</c:v>
                </c:pt>
                <c:pt idx="213">
                  <c:v>-4.3945595105213098</c:v>
                </c:pt>
                <c:pt idx="214">
                  <c:v>-4.3807791420342603</c:v>
                </c:pt>
                <c:pt idx="215">
                  <c:v>-4.6398500695908602</c:v>
                </c:pt>
                <c:pt idx="216">
                  <c:v>-4.7693855333691699</c:v>
                </c:pt>
                <c:pt idx="217">
                  <c:v>-4.7432028332437701</c:v>
                </c:pt>
                <c:pt idx="218">
                  <c:v>-4.9016770708448796</c:v>
                </c:pt>
                <c:pt idx="219">
                  <c:v>-4.8052144914354997</c:v>
                </c:pt>
                <c:pt idx="220">
                  <c:v>-4.8727382970220603</c:v>
                </c:pt>
                <c:pt idx="221">
                  <c:v>-4.8727382970220603</c:v>
                </c:pt>
                <c:pt idx="222">
                  <c:v>-4.8727382970220603</c:v>
                </c:pt>
                <c:pt idx="223">
                  <c:v>-4.8727382970220603</c:v>
                </c:pt>
                <c:pt idx="224">
                  <c:v>-4.8727382970220603</c:v>
                </c:pt>
                <c:pt idx="225">
                  <c:v>-5.1497237036118397</c:v>
                </c:pt>
                <c:pt idx="226">
                  <c:v>-5.3398927887331702</c:v>
                </c:pt>
                <c:pt idx="227">
                  <c:v>-5.7298772169167798</c:v>
                </c:pt>
                <c:pt idx="228">
                  <c:v>-5.4956109526368797</c:v>
                </c:pt>
                <c:pt idx="229">
                  <c:v>-5.1621260352501803</c:v>
                </c:pt>
                <c:pt idx="230">
                  <c:v>-4.9209695867267396</c:v>
                </c:pt>
                <c:pt idx="231">
                  <c:v>-4.9581765816418004</c:v>
                </c:pt>
                <c:pt idx="232">
                  <c:v>-5.0367246820179901</c:v>
                </c:pt>
                <c:pt idx="233">
                  <c:v>-4.9636887290366198</c:v>
                </c:pt>
                <c:pt idx="234">
                  <c:v>-4.8245070073173704</c:v>
                </c:pt>
                <c:pt idx="235">
                  <c:v>-5.2379180619289798</c:v>
                </c:pt>
                <c:pt idx="236">
                  <c:v>-5.3908801521352698</c:v>
                </c:pt>
                <c:pt idx="237">
                  <c:v>-5.3440268992792896</c:v>
                </c:pt>
                <c:pt idx="238">
                  <c:v>-4.9692008764314402</c:v>
                </c:pt>
                <c:pt idx="239">
                  <c:v>-4.9774690975236702</c:v>
                </c:pt>
                <c:pt idx="240">
                  <c:v>-5.1042484876045497</c:v>
                </c:pt>
                <c:pt idx="241">
                  <c:v>-5.29303953587719</c:v>
                </c:pt>
                <c:pt idx="242">
                  <c:v>-4.9182135130293396</c:v>
                </c:pt>
                <c:pt idx="243">
                  <c:v>-5.1125167086967904</c:v>
                </c:pt>
                <c:pt idx="244">
                  <c:v>-5.1814185511320598</c:v>
                </c:pt>
                <c:pt idx="245">
                  <c:v>-5.0284564609257698</c:v>
                </c:pt>
                <c:pt idx="246">
                  <c:v>-4.9002990339961796</c:v>
                </c:pt>
                <c:pt idx="247">
                  <c:v>-4.7680074965204504</c:v>
                </c:pt>
                <c:pt idx="248">
                  <c:v>-4.7556051648821098</c:v>
                </c:pt>
                <c:pt idx="249">
                  <c:v>-4.7514710543359904</c:v>
                </c:pt>
                <c:pt idx="250">
                  <c:v>-4.9430181763060403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1DED-478A-AB47-C84F6805CC60}"/>
            </c:ext>
          </c:extLst>
        </c:ser>
        <c:ser>
          <c:idx val="2"/>
          <c:order val="2"/>
          <c:tx>
            <c:strRef>
              <c:f>'Rel Perf '!$D$1</c:f>
              <c:strCache>
                <c:ptCount val="1"/>
                <c:pt idx="0">
                  <c:v> US Dollar to Yen 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'Rel Perf '!$A$2:$A$252</c:f>
              <c:numCache>
                <c:formatCode>m/d/yyyy</c:formatCode>
                <c:ptCount val="251"/>
                <c:pt idx="0">
                  <c:v>45747</c:v>
                </c:pt>
                <c:pt idx="1">
                  <c:v>45748</c:v>
                </c:pt>
                <c:pt idx="2">
                  <c:v>45749</c:v>
                </c:pt>
                <c:pt idx="3">
                  <c:v>45750</c:v>
                </c:pt>
                <c:pt idx="4">
                  <c:v>45751</c:v>
                </c:pt>
                <c:pt idx="5">
                  <c:v>45754</c:v>
                </c:pt>
                <c:pt idx="6">
                  <c:v>45755</c:v>
                </c:pt>
                <c:pt idx="7">
                  <c:v>45756</c:v>
                </c:pt>
                <c:pt idx="8">
                  <c:v>45757</c:v>
                </c:pt>
                <c:pt idx="9">
                  <c:v>45758</c:v>
                </c:pt>
                <c:pt idx="10">
                  <c:v>45761</c:v>
                </c:pt>
                <c:pt idx="11">
                  <c:v>45762</c:v>
                </c:pt>
                <c:pt idx="12">
                  <c:v>45763</c:v>
                </c:pt>
                <c:pt idx="13">
                  <c:v>45764</c:v>
                </c:pt>
                <c:pt idx="14">
                  <c:v>45765</c:v>
                </c:pt>
                <c:pt idx="15">
                  <c:v>45768</c:v>
                </c:pt>
                <c:pt idx="16">
                  <c:v>45769</c:v>
                </c:pt>
                <c:pt idx="17">
                  <c:v>45770</c:v>
                </c:pt>
                <c:pt idx="18">
                  <c:v>45771</c:v>
                </c:pt>
                <c:pt idx="19">
                  <c:v>45772</c:v>
                </c:pt>
                <c:pt idx="20">
                  <c:v>45775</c:v>
                </c:pt>
                <c:pt idx="21">
                  <c:v>45776</c:v>
                </c:pt>
                <c:pt idx="22">
                  <c:v>45777</c:v>
                </c:pt>
                <c:pt idx="23">
                  <c:v>45778</c:v>
                </c:pt>
                <c:pt idx="24">
                  <c:v>45779</c:v>
                </c:pt>
                <c:pt idx="25">
                  <c:v>45782</c:v>
                </c:pt>
                <c:pt idx="26">
                  <c:v>45783</c:v>
                </c:pt>
                <c:pt idx="27">
                  <c:v>45784</c:v>
                </c:pt>
                <c:pt idx="28">
                  <c:v>45785</c:v>
                </c:pt>
                <c:pt idx="29">
                  <c:v>45786</c:v>
                </c:pt>
                <c:pt idx="30">
                  <c:v>45789</c:v>
                </c:pt>
                <c:pt idx="31">
                  <c:v>45790</c:v>
                </c:pt>
                <c:pt idx="32">
                  <c:v>45791</c:v>
                </c:pt>
                <c:pt idx="33">
                  <c:v>45792</c:v>
                </c:pt>
                <c:pt idx="34">
                  <c:v>45793</c:v>
                </c:pt>
                <c:pt idx="35">
                  <c:v>45796</c:v>
                </c:pt>
                <c:pt idx="36">
                  <c:v>45797</c:v>
                </c:pt>
                <c:pt idx="37">
                  <c:v>45798</c:v>
                </c:pt>
                <c:pt idx="38">
                  <c:v>45799</c:v>
                </c:pt>
                <c:pt idx="39">
                  <c:v>45800</c:v>
                </c:pt>
                <c:pt idx="40">
                  <c:v>45804</c:v>
                </c:pt>
                <c:pt idx="41">
                  <c:v>45805</c:v>
                </c:pt>
                <c:pt idx="42">
                  <c:v>45806</c:v>
                </c:pt>
                <c:pt idx="43">
                  <c:v>45807</c:v>
                </c:pt>
                <c:pt idx="44">
                  <c:v>45810</c:v>
                </c:pt>
                <c:pt idx="45">
                  <c:v>45811</c:v>
                </c:pt>
                <c:pt idx="46">
                  <c:v>45812</c:v>
                </c:pt>
                <c:pt idx="47">
                  <c:v>45813</c:v>
                </c:pt>
                <c:pt idx="48">
                  <c:v>45814</c:v>
                </c:pt>
                <c:pt idx="49">
                  <c:v>45817</c:v>
                </c:pt>
                <c:pt idx="50">
                  <c:v>45818</c:v>
                </c:pt>
                <c:pt idx="51">
                  <c:v>45819</c:v>
                </c:pt>
                <c:pt idx="52">
                  <c:v>45820</c:v>
                </c:pt>
                <c:pt idx="53">
                  <c:v>45821</c:v>
                </c:pt>
                <c:pt idx="54">
                  <c:v>45824</c:v>
                </c:pt>
                <c:pt idx="55">
                  <c:v>45825</c:v>
                </c:pt>
                <c:pt idx="56">
                  <c:v>45826</c:v>
                </c:pt>
                <c:pt idx="57">
                  <c:v>45828</c:v>
                </c:pt>
                <c:pt idx="58">
                  <c:v>45831</c:v>
                </c:pt>
                <c:pt idx="59">
                  <c:v>45832</c:v>
                </c:pt>
                <c:pt idx="60">
                  <c:v>45833</c:v>
                </c:pt>
                <c:pt idx="61">
                  <c:v>45834</c:v>
                </c:pt>
                <c:pt idx="62">
                  <c:v>45835</c:v>
                </c:pt>
                <c:pt idx="63">
                  <c:v>45838</c:v>
                </c:pt>
                <c:pt idx="64">
                  <c:v>45839</c:v>
                </c:pt>
                <c:pt idx="65">
                  <c:v>45840</c:v>
                </c:pt>
                <c:pt idx="66">
                  <c:v>45841</c:v>
                </c:pt>
                <c:pt idx="67">
                  <c:v>45845</c:v>
                </c:pt>
                <c:pt idx="68">
                  <c:v>45846</c:v>
                </c:pt>
                <c:pt idx="69">
                  <c:v>45847</c:v>
                </c:pt>
                <c:pt idx="70">
                  <c:v>45848</c:v>
                </c:pt>
                <c:pt idx="71">
                  <c:v>45849</c:v>
                </c:pt>
                <c:pt idx="72">
                  <c:v>45852</c:v>
                </c:pt>
                <c:pt idx="73">
                  <c:v>45853</c:v>
                </c:pt>
                <c:pt idx="74">
                  <c:v>45854</c:v>
                </c:pt>
                <c:pt idx="75">
                  <c:v>45855</c:v>
                </c:pt>
                <c:pt idx="76">
                  <c:v>45856</c:v>
                </c:pt>
                <c:pt idx="77">
                  <c:v>45859</c:v>
                </c:pt>
                <c:pt idx="78">
                  <c:v>45860</c:v>
                </c:pt>
                <c:pt idx="79">
                  <c:v>45861</c:v>
                </c:pt>
                <c:pt idx="80">
                  <c:v>45862</c:v>
                </c:pt>
                <c:pt idx="81">
                  <c:v>45863</c:v>
                </c:pt>
                <c:pt idx="82">
                  <c:v>45866</c:v>
                </c:pt>
                <c:pt idx="83">
                  <c:v>45867</c:v>
                </c:pt>
                <c:pt idx="84">
                  <c:v>45868</c:v>
                </c:pt>
                <c:pt idx="85">
                  <c:v>45869</c:v>
                </c:pt>
                <c:pt idx="86">
                  <c:v>45870</c:v>
                </c:pt>
                <c:pt idx="87">
                  <c:v>45873</c:v>
                </c:pt>
                <c:pt idx="88">
                  <c:v>45874</c:v>
                </c:pt>
                <c:pt idx="89">
                  <c:v>45875</c:v>
                </c:pt>
                <c:pt idx="90">
                  <c:v>45876</c:v>
                </c:pt>
                <c:pt idx="91">
                  <c:v>45877</c:v>
                </c:pt>
                <c:pt idx="92">
                  <c:v>45880</c:v>
                </c:pt>
                <c:pt idx="93">
                  <c:v>45881</c:v>
                </c:pt>
                <c:pt idx="94">
                  <c:v>45882</c:v>
                </c:pt>
                <c:pt idx="95">
                  <c:v>45883</c:v>
                </c:pt>
                <c:pt idx="96">
                  <c:v>45884</c:v>
                </c:pt>
                <c:pt idx="97">
                  <c:v>45887</c:v>
                </c:pt>
                <c:pt idx="98">
                  <c:v>45888</c:v>
                </c:pt>
                <c:pt idx="99">
                  <c:v>45889</c:v>
                </c:pt>
                <c:pt idx="100">
                  <c:v>45890</c:v>
                </c:pt>
                <c:pt idx="101">
                  <c:v>45891</c:v>
                </c:pt>
                <c:pt idx="102">
                  <c:v>45894</c:v>
                </c:pt>
                <c:pt idx="103">
                  <c:v>45895</c:v>
                </c:pt>
                <c:pt idx="104">
                  <c:v>45896</c:v>
                </c:pt>
                <c:pt idx="105">
                  <c:v>45897</c:v>
                </c:pt>
                <c:pt idx="106">
                  <c:v>45898</c:v>
                </c:pt>
                <c:pt idx="107">
                  <c:v>45902</c:v>
                </c:pt>
                <c:pt idx="108">
                  <c:v>45903</c:v>
                </c:pt>
                <c:pt idx="109">
                  <c:v>45904</c:v>
                </c:pt>
                <c:pt idx="110">
                  <c:v>45905</c:v>
                </c:pt>
                <c:pt idx="111">
                  <c:v>45908</c:v>
                </c:pt>
                <c:pt idx="112">
                  <c:v>45909</c:v>
                </c:pt>
                <c:pt idx="113">
                  <c:v>45910</c:v>
                </c:pt>
                <c:pt idx="114">
                  <c:v>45911</c:v>
                </c:pt>
                <c:pt idx="115">
                  <c:v>45912</c:v>
                </c:pt>
                <c:pt idx="116">
                  <c:v>45915</c:v>
                </c:pt>
                <c:pt idx="117">
                  <c:v>45916</c:v>
                </c:pt>
                <c:pt idx="118">
                  <c:v>45917</c:v>
                </c:pt>
                <c:pt idx="119">
                  <c:v>45918</c:v>
                </c:pt>
                <c:pt idx="120">
                  <c:v>45919</c:v>
                </c:pt>
                <c:pt idx="121">
                  <c:v>45922</c:v>
                </c:pt>
                <c:pt idx="122">
                  <c:v>45923</c:v>
                </c:pt>
                <c:pt idx="123">
                  <c:v>45924</c:v>
                </c:pt>
                <c:pt idx="124">
                  <c:v>45925</c:v>
                </c:pt>
                <c:pt idx="125">
                  <c:v>45926</c:v>
                </c:pt>
                <c:pt idx="126">
                  <c:v>45929</c:v>
                </c:pt>
                <c:pt idx="127">
                  <c:v>45930</c:v>
                </c:pt>
                <c:pt idx="128">
                  <c:v>45931</c:v>
                </c:pt>
                <c:pt idx="129">
                  <c:v>45932</c:v>
                </c:pt>
                <c:pt idx="130">
                  <c:v>45933</c:v>
                </c:pt>
                <c:pt idx="131">
                  <c:v>45936</c:v>
                </c:pt>
                <c:pt idx="132">
                  <c:v>45937</c:v>
                </c:pt>
                <c:pt idx="133">
                  <c:v>45938</c:v>
                </c:pt>
                <c:pt idx="134">
                  <c:v>45939</c:v>
                </c:pt>
                <c:pt idx="135">
                  <c:v>45940</c:v>
                </c:pt>
                <c:pt idx="136">
                  <c:v>45944</c:v>
                </c:pt>
                <c:pt idx="137">
                  <c:v>45945</c:v>
                </c:pt>
                <c:pt idx="138">
                  <c:v>45946</c:v>
                </c:pt>
                <c:pt idx="139">
                  <c:v>45947</c:v>
                </c:pt>
                <c:pt idx="140">
                  <c:v>45950</c:v>
                </c:pt>
                <c:pt idx="141">
                  <c:v>45951</c:v>
                </c:pt>
                <c:pt idx="142">
                  <c:v>45952</c:v>
                </c:pt>
                <c:pt idx="143">
                  <c:v>45953</c:v>
                </c:pt>
                <c:pt idx="144">
                  <c:v>45954</c:v>
                </c:pt>
                <c:pt idx="145">
                  <c:v>45957</c:v>
                </c:pt>
                <c:pt idx="146">
                  <c:v>45958</c:v>
                </c:pt>
                <c:pt idx="147">
                  <c:v>45959</c:v>
                </c:pt>
                <c:pt idx="148">
                  <c:v>45960</c:v>
                </c:pt>
                <c:pt idx="149">
                  <c:v>45961</c:v>
                </c:pt>
                <c:pt idx="150">
                  <c:v>45964</c:v>
                </c:pt>
                <c:pt idx="151">
                  <c:v>45965</c:v>
                </c:pt>
                <c:pt idx="152">
                  <c:v>45966</c:v>
                </c:pt>
                <c:pt idx="153">
                  <c:v>45967</c:v>
                </c:pt>
                <c:pt idx="154">
                  <c:v>45968</c:v>
                </c:pt>
                <c:pt idx="155">
                  <c:v>45971</c:v>
                </c:pt>
                <c:pt idx="156">
                  <c:v>45973</c:v>
                </c:pt>
                <c:pt idx="157">
                  <c:v>45974</c:v>
                </c:pt>
                <c:pt idx="158">
                  <c:v>45975</c:v>
                </c:pt>
                <c:pt idx="159">
                  <c:v>45978</c:v>
                </c:pt>
                <c:pt idx="160">
                  <c:v>45979</c:v>
                </c:pt>
                <c:pt idx="161">
                  <c:v>45980</c:v>
                </c:pt>
                <c:pt idx="162">
                  <c:v>45981</c:v>
                </c:pt>
                <c:pt idx="163">
                  <c:v>45982</c:v>
                </c:pt>
                <c:pt idx="164">
                  <c:v>45985</c:v>
                </c:pt>
                <c:pt idx="165">
                  <c:v>45986</c:v>
                </c:pt>
                <c:pt idx="166">
                  <c:v>45987</c:v>
                </c:pt>
                <c:pt idx="167">
                  <c:v>45989</c:v>
                </c:pt>
                <c:pt idx="168">
                  <c:v>45992</c:v>
                </c:pt>
                <c:pt idx="169">
                  <c:v>45993</c:v>
                </c:pt>
                <c:pt idx="170">
                  <c:v>45994</c:v>
                </c:pt>
                <c:pt idx="171">
                  <c:v>45995</c:v>
                </c:pt>
                <c:pt idx="172">
                  <c:v>45996</c:v>
                </c:pt>
                <c:pt idx="173">
                  <c:v>45999</c:v>
                </c:pt>
                <c:pt idx="174">
                  <c:v>46000</c:v>
                </c:pt>
                <c:pt idx="175">
                  <c:v>46001</c:v>
                </c:pt>
                <c:pt idx="176">
                  <c:v>46002</c:v>
                </c:pt>
                <c:pt idx="177">
                  <c:v>46003</c:v>
                </c:pt>
                <c:pt idx="178">
                  <c:v>46006</c:v>
                </c:pt>
                <c:pt idx="179">
                  <c:v>46007</c:v>
                </c:pt>
                <c:pt idx="180">
                  <c:v>46008</c:v>
                </c:pt>
                <c:pt idx="181">
                  <c:v>46009</c:v>
                </c:pt>
                <c:pt idx="182">
                  <c:v>46010</c:v>
                </c:pt>
                <c:pt idx="183">
                  <c:v>46013</c:v>
                </c:pt>
                <c:pt idx="184">
                  <c:v>46014</c:v>
                </c:pt>
                <c:pt idx="185">
                  <c:v>46015</c:v>
                </c:pt>
                <c:pt idx="186">
                  <c:v>46017</c:v>
                </c:pt>
                <c:pt idx="187">
                  <c:v>46020</c:v>
                </c:pt>
                <c:pt idx="188">
                  <c:v>46021</c:v>
                </c:pt>
                <c:pt idx="189">
                  <c:v>46022</c:v>
                </c:pt>
                <c:pt idx="190">
                  <c:v>46024</c:v>
                </c:pt>
                <c:pt idx="191">
                  <c:v>46027</c:v>
                </c:pt>
                <c:pt idx="192">
                  <c:v>46028</c:v>
                </c:pt>
                <c:pt idx="193">
                  <c:v>46029</c:v>
                </c:pt>
                <c:pt idx="194">
                  <c:v>46030</c:v>
                </c:pt>
                <c:pt idx="195">
                  <c:v>46031</c:v>
                </c:pt>
                <c:pt idx="196">
                  <c:v>46034</c:v>
                </c:pt>
                <c:pt idx="197">
                  <c:v>46035</c:v>
                </c:pt>
                <c:pt idx="198">
                  <c:v>46036</c:v>
                </c:pt>
                <c:pt idx="199">
                  <c:v>46037</c:v>
                </c:pt>
                <c:pt idx="200">
                  <c:v>46038</c:v>
                </c:pt>
                <c:pt idx="201">
                  <c:v>46042</c:v>
                </c:pt>
                <c:pt idx="202">
                  <c:v>46043</c:v>
                </c:pt>
                <c:pt idx="203">
                  <c:v>46044</c:v>
                </c:pt>
                <c:pt idx="204">
                  <c:v>46045</c:v>
                </c:pt>
                <c:pt idx="205">
                  <c:v>46048</c:v>
                </c:pt>
                <c:pt idx="206">
                  <c:v>46049</c:v>
                </c:pt>
                <c:pt idx="207">
                  <c:v>46050</c:v>
                </c:pt>
                <c:pt idx="208">
                  <c:v>46051</c:v>
                </c:pt>
                <c:pt idx="209">
                  <c:v>46052</c:v>
                </c:pt>
                <c:pt idx="210">
                  <c:v>46055</c:v>
                </c:pt>
                <c:pt idx="211">
                  <c:v>46056</c:v>
                </c:pt>
                <c:pt idx="212">
                  <c:v>46057</c:v>
                </c:pt>
                <c:pt idx="213">
                  <c:v>46058</c:v>
                </c:pt>
                <c:pt idx="214">
                  <c:v>46059</c:v>
                </c:pt>
                <c:pt idx="215">
                  <c:v>46062</c:v>
                </c:pt>
                <c:pt idx="216">
                  <c:v>46063</c:v>
                </c:pt>
                <c:pt idx="217">
                  <c:v>46064</c:v>
                </c:pt>
                <c:pt idx="218">
                  <c:v>46065</c:v>
                </c:pt>
                <c:pt idx="219">
                  <c:v>46066</c:v>
                </c:pt>
                <c:pt idx="220">
                  <c:v>46070</c:v>
                </c:pt>
                <c:pt idx="221">
                  <c:v>46071</c:v>
                </c:pt>
                <c:pt idx="222">
                  <c:v>46072</c:v>
                </c:pt>
                <c:pt idx="223">
                  <c:v>46073</c:v>
                </c:pt>
                <c:pt idx="224">
                  <c:v>46076</c:v>
                </c:pt>
                <c:pt idx="225">
                  <c:v>46077</c:v>
                </c:pt>
                <c:pt idx="226">
                  <c:v>46078</c:v>
                </c:pt>
                <c:pt idx="227">
                  <c:v>46079</c:v>
                </c:pt>
                <c:pt idx="228">
                  <c:v>46080</c:v>
                </c:pt>
                <c:pt idx="229">
                  <c:v>46083</c:v>
                </c:pt>
                <c:pt idx="230">
                  <c:v>46084</c:v>
                </c:pt>
                <c:pt idx="231">
                  <c:v>46085</c:v>
                </c:pt>
                <c:pt idx="232">
                  <c:v>46086</c:v>
                </c:pt>
                <c:pt idx="233">
                  <c:v>46087</c:v>
                </c:pt>
                <c:pt idx="234">
                  <c:v>46090</c:v>
                </c:pt>
                <c:pt idx="235">
                  <c:v>46091</c:v>
                </c:pt>
                <c:pt idx="236">
                  <c:v>46092</c:v>
                </c:pt>
                <c:pt idx="237">
                  <c:v>46093</c:v>
                </c:pt>
                <c:pt idx="238">
                  <c:v>46094</c:v>
                </c:pt>
                <c:pt idx="239">
                  <c:v>46097</c:v>
                </c:pt>
                <c:pt idx="240">
                  <c:v>46098</c:v>
                </c:pt>
                <c:pt idx="241">
                  <c:v>46099</c:v>
                </c:pt>
                <c:pt idx="242">
                  <c:v>46100</c:v>
                </c:pt>
                <c:pt idx="243">
                  <c:v>46101</c:v>
                </c:pt>
                <c:pt idx="244">
                  <c:v>46104</c:v>
                </c:pt>
                <c:pt idx="245">
                  <c:v>46105</c:v>
                </c:pt>
                <c:pt idx="246">
                  <c:v>46106</c:v>
                </c:pt>
                <c:pt idx="247">
                  <c:v>46107</c:v>
                </c:pt>
                <c:pt idx="248">
                  <c:v>46108</c:v>
                </c:pt>
                <c:pt idx="249">
                  <c:v>46111</c:v>
                </c:pt>
                <c:pt idx="250">
                  <c:v>46112</c:v>
                </c:pt>
              </c:numCache>
            </c:numRef>
          </c:cat>
          <c:val>
            <c:numRef>
              <c:f>'Rel Perf '!$D$2:$D$252</c:f>
              <c:numCache>
                <c:formatCode>_(* #,##0.00_);_(* \(#,##0.00\);_(* "-"??_);_(@_)</c:formatCode>
                <c:ptCount val="251"/>
                <c:pt idx="0">
                  <c:v>0</c:v>
                </c:pt>
                <c:pt idx="1">
                  <c:v>-0.33355570380253502</c:v>
                </c:pt>
                <c:pt idx="2">
                  <c:v>5.3368912608394901E-2</c:v>
                </c:pt>
                <c:pt idx="3">
                  <c:v>-2.5750500333555699</c:v>
                </c:pt>
                <c:pt idx="4">
                  <c:v>-2.6484322881921201</c:v>
                </c:pt>
                <c:pt idx="5">
                  <c:v>-1.2941961307538301</c:v>
                </c:pt>
                <c:pt idx="6">
                  <c:v>-1.9212808539025901</c:v>
                </c:pt>
                <c:pt idx="7">
                  <c:v>-3.2088058705803801</c:v>
                </c:pt>
                <c:pt idx="8">
                  <c:v>-3.7091394262841901</c:v>
                </c:pt>
                <c:pt idx="9">
                  <c:v>-4.2228152101400998</c:v>
                </c:pt>
                <c:pt idx="10">
                  <c:v>-4.62975316877918</c:v>
                </c:pt>
                <c:pt idx="11">
                  <c:v>-4.53635757171448</c:v>
                </c:pt>
                <c:pt idx="12">
                  <c:v>-4.8965977318212097</c:v>
                </c:pt>
                <c:pt idx="13">
                  <c:v>-5.0500333555703696</c:v>
                </c:pt>
                <c:pt idx="14">
                  <c:v>-5.1234156104069397</c:v>
                </c:pt>
                <c:pt idx="15">
                  <c:v>-6.0640426951300803</c:v>
                </c:pt>
                <c:pt idx="16">
                  <c:v>-6.0240160106737797</c:v>
                </c:pt>
                <c:pt idx="17">
                  <c:v>-4.8432288192128201</c:v>
                </c:pt>
                <c:pt idx="18">
                  <c:v>-4.8432288192128201</c:v>
                </c:pt>
                <c:pt idx="19">
                  <c:v>-4.1027351567711801</c:v>
                </c:pt>
                <c:pt idx="20">
                  <c:v>-4.8032021347565097</c:v>
                </c:pt>
                <c:pt idx="21">
                  <c:v>-5.0767178118745901</c:v>
                </c:pt>
                <c:pt idx="22">
                  <c:v>-4.8498999332888602</c:v>
                </c:pt>
                <c:pt idx="23">
                  <c:v>-2.9486324216144202</c:v>
                </c:pt>
                <c:pt idx="24">
                  <c:v>-3.58905937291527</c:v>
                </c:pt>
                <c:pt idx="25">
                  <c:v>-3.9492995330220202</c:v>
                </c:pt>
                <c:pt idx="26">
                  <c:v>-4.7631754503002099</c:v>
                </c:pt>
                <c:pt idx="27">
                  <c:v>-4.2895263509005996</c:v>
                </c:pt>
                <c:pt idx="28">
                  <c:v>-2.9619746497664998</c:v>
                </c:pt>
                <c:pt idx="29">
                  <c:v>-3.1687791861240799</c:v>
                </c:pt>
                <c:pt idx="30">
                  <c:v>-1.2074716477651699</c:v>
                </c:pt>
                <c:pt idx="31">
                  <c:v>-1.4342895263508999</c:v>
                </c:pt>
                <c:pt idx="32">
                  <c:v>-2.2414943295530398</c:v>
                </c:pt>
                <c:pt idx="33">
                  <c:v>-2.8619079386257402</c:v>
                </c:pt>
                <c:pt idx="34">
                  <c:v>-2.5883922615076602</c:v>
                </c:pt>
                <c:pt idx="35">
                  <c:v>-3.2755170113408898</c:v>
                </c:pt>
                <c:pt idx="36">
                  <c:v>-3.45563709139426</c:v>
                </c:pt>
                <c:pt idx="37">
                  <c:v>-4.1494329553035296</c:v>
                </c:pt>
                <c:pt idx="38">
                  <c:v>-4.00933955970648</c:v>
                </c:pt>
                <c:pt idx="39">
                  <c:v>-4.86324216144095</c:v>
                </c:pt>
                <c:pt idx="40">
                  <c:v>-3.68912608405603</c:v>
                </c:pt>
                <c:pt idx="41">
                  <c:v>-3.2421614409606399</c:v>
                </c:pt>
                <c:pt idx="42">
                  <c:v>-3.8759172781854501</c:v>
                </c:pt>
                <c:pt idx="43">
                  <c:v>-3.815877251501</c:v>
                </c:pt>
                <c:pt idx="44">
                  <c:v>-4.7631754503002099</c:v>
                </c:pt>
                <c:pt idx="45">
                  <c:v>-3.9826551034022599</c:v>
                </c:pt>
                <c:pt idx="46">
                  <c:v>-4.6631087391594397</c:v>
                </c:pt>
                <c:pt idx="47">
                  <c:v>-4.0226817878585699</c:v>
                </c:pt>
                <c:pt idx="48">
                  <c:v>-3.3555703802535</c:v>
                </c:pt>
                <c:pt idx="49">
                  <c:v>-3.68912608405603</c:v>
                </c:pt>
                <c:pt idx="50">
                  <c:v>-3.3288859239492998</c:v>
                </c:pt>
                <c:pt idx="51">
                  <c:v>-3.6157438292194901</c:v>
                </c:pt>
                <c:pt idx="52">
                  <c:v>-4.1761174116077502</c:v>
                </c:pt>
                <c:pt idx="53">
                  <c:v>-3.9092728485657098</c:v>
                </c:pt>
                <c:pt idx="54">
                  <c:v>-3.8425617078052099</c:v>
                </c:pt>
                <c:pt idx="55">
                  <c:v>-3.2421614409606399</c:v>
                </c:pt>
                <c:pt idx="56">
                  <c:v>-3.54903268845896</c:v>
                </c:pt>
                <c:pt idx="57">
                  <c:v>-2.6551034022681899</c:v>
                </c:pt>
                <c:pt idx="58">
                  <c:v>-2.2881921280853899</c:v>
                </c:pt>
                <c:pt idx="59">
                  <c:v>-3.3355570380253501</c:v>
                </c:pt>
                <c:pt idx="60">
                  <c:v>-2.8752501667778501</c:v>
                </c:pt>
                <c:pt idx="61">
                  <c:v>-3.7091394262841901</c:v>
                </c:pt>
                <c:pt idx="62">
                  <c:v>-3.4422948632421502</c:v>
                </c:pt>
                <c:pt idx="63">
                  <c:v>-3.82254836557706</c:v>
                </c:pt>
                <c:pt idx="64">
                  <c:v>-4.2161440960640304</c:v>
                </c:pt>
                <c:pt idx="65">
                  <c:v>-4.09606404269514</c:v>
                </c:pt>
                <c:pt idx="66">
                  <c:v>-3.2955303535690401</c:v>
                </c:pt>
                <c:pt idx="67">
                  <c:v>-2.6951300867244701</c:v>
                </c:pt>
                <c:pt idx="68">
                  <c:v>-2.0613742494996599</c:v>
                </c:pt>
                <c:pt idx="69">
                  <c:v>-2.2481654436290799</c:v>
                </c:pt>
                <c:pt idx="70">
                  <c:v>-2.2948632421614299</c:v>
                </c:pt>
                <c:pt idx="71">
                  <c:v>-1.7411607738492401</c:v>
                </c:pt>
                <c:pt idx="72">
                  <c:v>-1.4743162108072101</c:v>
                </c:pt>
                <c:pt idx="73">
                  <c:v>-0.76717811874583397</c:v>
                </c:pt>
                <c:pt idx="74">
                  <c:v>-1.2141427618412199</c:v>
                </c:pt>
                <c:pt idx="75">
                  <c:v>-0.90060040026683996</c:v>
                </c:pt>
                <c:pt idx="76">
                  <c:v>-0.90060040026683996</c:v>
                </c:pt>
                <c:pt idx="77">
                  <c:v>-1.7545030020013299</c:v>
                </c:pt>
                <c:pt idx="78">
                  <c:v>-2.36157438292194</c:v>
                </c:pt>
                <c:pt idx="79">
                  <c:v>-2.2348232154769798</c:v>
                </c:pt>
                <c:pt idx="80">
                  <c:v>-1.9879919946631199</c:v>
                </c:pt>
                <c:pt idx="81">
                  <c:v>-1.4209472981987901</c:v>
                </c:pt>
                <c:pt idx="82">
                  <c:v>-0.96731154102736205</c:v>
                </c:pt>
                <c:pt idx="83">
                  <c:v>-0.887258172114751</c:v>
                </c:pt>
                <c:pt idx="84">
                  <c:v>-0.55370246831221603</c:v>
                </c:pt>
                <c:pt idx="85">
                  <c:v>0.46697798532354101</c:v>
                </c:pt>
                <c:pt idx="86">
                  <c:v>-1.22748498999333</c:v>
                </c:pt>
                <c:pt idx="87">
                  <c:v>-1.8745830553702401</c:v>
                </c:pt>
                <c:pt idx="88">
                  <c:v>-1.6077384923282101</c:v>
                </c:pt>
                <c:pt idx="89">
                  <c:v>-1.76784523015343</c:v>
                </c:pt>
                <c:pt idx="90">
                  <c:v>-1.7011340893929301</c:v>
                </c:pt>
                <c:pt idx="91">
                  <c:v>-1.4676450967311601</c:v>
                </c:pt>
                <c:pt idx="92">
                  <c:v>-1.27418278852568</c:v>
                </c:pt>
                <c:pt idx="93">
                  <c:v>-1.40093395597064</c:v>
                </c:pt>
                <c:pt idx="94">
                  <c:v>-1.76784523015343</c:v>
                </c:pt>
                <c:pt idx="95">
                  <c:v>-1.4743162108072101</c:v>
                </c:pt>
                <c:pt idx="96">
                  <c:v>-1.9346230820546999</c:v>
                </c:pt>
                <c:pt idx="97">
                  <c:v>-1.4276184122748501</c:v>
                </c:pt>
                <c:pt idx="98">
                  <c:v>-1.45430286857905</c:v>
                </c:pt>
                <c:pt idx="99">
                  <c:v>-1.8078719146097399</c:v>
                </c:pt>
                <c:pt idx="100">
                  <c:v>-1.0340226817878599</c:v>
                </c:pt>
                <c:pt idx="101">
                  <c:v>-2.0547031354236198</c:v>
                </c:pt>
                <c:pt idx="102">
                  <c:v>-1.5276851234155999</c:v>
                </c:pt>
                <c:pt idx="103">
                  <c:v>-1.73448965977317</c:v>
                </c:pt>
                <c:pt idx="104">
                  <c:v>-1.4342895263508999</c:v>
                </c:pt>
                <c:pt idx="105">
                  <c:v>-1.94796531020681</c:v>
                </c:pt>
                <c:pt idx="106">
                  <c:v>-2.0013342228152098</c:v>
                </c:pt>
                <c:pt idx="107">
                  <c:v>-1.1140760507004701</c:v>
                </c:pt>
                <c:pt idx="108">
                  <c:v>-1.2875250166777801</c:v>
                </c:pt>
                <c:pt idx="109">
                  <c:v>-0.84723148765844503</c:v>
                </c:pt>
                <c:pt idx="110">
                  <c:v>-2.04136090727151</c:v>
                </c:pt>
                <c:pt idx="111">
                  <c:v>-1.54769846564375</c:v>
                </c:pt>
                <c:pt idx="112">
                  <c:v>-1.78118745830554</c:v>
                </c:pt>
                <c:pt idx="113">
                  <c:v>-1.68779186124082</c:v>
                </c:pt>
                <c:pt idx="114">
                  <c:v>-1.82121414276185</c:v>
                </c:pt>
                <c:pt idx="115">
                  <c:v>-1.3675783855904</c:v>
                </c:pt>
                <c:pt idx="116">
                  <c:v>-1.7545030020013299</c:v>
                </c:pt>
                <c:pt idx="117">
                  <c:v>-2.22815210140093</c:v>
                </c:pt>
                <c:pt idx="118">
                  <c:v>-2.36157438292194</c:v>
                </c:pt>
                <c:pt idx="119">
                  <c:v>-1.2541694462975199</c:v>
                </c:pt>
                <c:pt idx="120">
                  <c:v>-1.3809206137424901</c:v>
                </c:pt>
                <c:pt idx="121">
                  <c:v>-1.3809206137424901</c:v>
                </c:pt>
                <c:pt idx="122">
                  <c:v>-1.3809206137424901</c:v>
                </c:pt>
                <c:pt idx="123">
                  <c:v>-0.79386257505003099</c:v>
                </c:pt>
                <c:pt idx="124">
                  <c:v>-8.0053368912611403E-2</c:v>
                </c:pt>
                <c:pt idx="125">
                  <c:v>-0.25350233488992302</c:v>
                </c:pt>
                <c:pt idx="126">
                  <c:v>-0.887258172114751</c:v>
                </c:pt>
                <c:pt idx="127">
                  <c:v>-1.2875250166777801</c:v>
                </c:pt>
                <c:pt idx="128">
                  <c:v>-1.82788525683789</c:v>
                </c:pt>
                <c:pt idx="129">
                  <c:v>-1.7011340893929301</c:v>
                </c:pt>
                <c:pt idx="130">
                  <c:v>-1.7144763175450199</c:v>
                </c:pt>
                <c:pt idx="131">
                  <c:v>8.0053368912611403E-2</c:v>
                </c:pt>
                <c:pt idx="132">
                  <c:v>0.84723148765842604</c:v>
                </c:pt>
                <c:pt idx="133">
                  <c:v>1.8812541694462901</c:v>
                </c:pt>
                <c:pt idx="134">
                  <c:v>2.1014009339559698</c:v>
                </c:pt>
                <c:pt idx="135">
                  <c:v>1.36090727151433</c:v>
                </c:pt>
                <c:pt idx="136">
                  <c:v>1.2474983322214801</c:v>
                </c:pt>
                <c:pt idx="137">
                  <c:v>0.87391594396264305</c:v>
                </c:pt>
                <c:pt idx="138">
                  <c:v>0.567044696464305</c:v>
                </c:pt>
                <c:pt idx="139">
                  <c:v>0.28685790527018401</c:v>
                </c:pt>
                <c:pt idx="140">
                  <c:v>0.46030687124749597</c:v>
                </c:pt>
                <c:pt idx="141">
                  <c:v>1.2141427618412199</c:v>
                </c:pt>
                <c:pt idx="142">
                  <c:v>1.26084056037357</c:v>
                </c:pt>
                <c:pt idx="143">
                  <c:v>1.8812541694462901</c:v>
                </c:pt>
                <c:pt idx="144">
                  <c:v>1.94796531020679</c:v>
                </c:pt>
                <c:pt idx="145">
                  <c:v>2.12808539026017</c:v>
                </c:pt>
                <c:pt idx="146">
                  <c:v>1.49432955303534</c:v>
                </c:pt>
                <c:pt idx="147">
                  <c:v>1.3408939292861799</c:v>
                </c:pt>
                <c:pt idx="148">
                  <c:v>2.8485657104736299</c:v>
                </c:pt>
                <c:pt idx="149">
                  <c:v>2.7685123415610402</c:v>
                </c:pt>
                <c:pt idx="150">
                  <c:v>2.8218812541694298</c:v>
                </c:pt>
                <c:pt idx="151">
                  <c:v>2.4349566377584999</c:v>
                </c:pt>
                <c:pt idx="152">
                  <c:v>2.8085390260173502</c:v>
                </c:pt>
                <c:pt idx="153">
                  <c:v>2.0480320213475598</c:v>
                </c:pt>
                <c:pt idx="154">
                  <c:v>2.1080720480320099</c:v>
                </c:pt>
                <c:pt idx="155">
                  <c:v>2.7284856571047298</c:v>
                </c:pt>
                <c:pt idx="156">
                  <c:v>3.1621080720480101</c:v>
                </c:pt>
                <c:pt idx="157">
                  <c:v>3.0020013342228098</c:v>
                </c:pt>
                <c:pt idx="158">
                  <c:v>3.1621080720480101</c:v>
                </c:pt>
                <c:pt idx="159">
                  <c:v>3.5356904603068502</c:v>
                </c:pt>
                <c:pt idx="160">
                  <c:v>3.6957971981320799</c:v>
                </c:pt>
                <c:pt idx="161">
                  <c:v>4.48965977318211</c:v>
                </c:pt>
                <c:pt idx="162">
                  <c:v>5.0100066711140698</c:v>
                </c:pt>
                <c:pt idx="163">
                  <c:v>4.4563042028018698</c:v>
                </c:pt>
                <c:pt idx="164">
                  <c:v>4.6964643095396799</c:v>
                </c:pt>
                <c:pt idx="165">
                  <c:v>4.2695130086724502</c:v>
                </c:pt>
                <c:pt idx="166">
                  <c:v>4.3228819212808398</c:v>
                </c:pt>
                <c:pt idx="167">
                  <c:v>4.1827885256837698</c:v>
                </c:pt>
                <c:pt idx="168">
                  <c:v>3.58905937291527</c:v>
                </c:pt>
                <c:pt idx="169">
                  <c:v>4.0160106737824997</c:v>
                </c:pt>
                <c:pt idx="170">
                  <c:v>3.5156771180786999</c:v>
                </c:pt>
                <c:pt idx="171">
                  <c:v>3.3355570380253501</c:v>
                </c:pt>
                <c:pt idx="172">
                  <c:v>3.6024016010673798</c:v>
                </c:pt>
                <c:pt idx="173">
                  <c:v>3.9959973315543502</c:v>
                </c:pt>
                <c:pt idx="174">
                  <c:v>4.63642428285522</c:v>
                </c:pt>
                <c:pt idx="175">
                  <c:v>4.2895263509005996</c:v>
                </c:pt>
                <c:pt idx="176">
                  <c:v>3.50233488992661</c:v>
                </c:pt>
                <c:pt idx="177">
                  <c:v>3.9426284189459602</c:v>
                </c:pt>
                <c:pt idx="178">
                  <c:v>3.59573048699131</c:v>
                </c:pt>
                <c:pt idx="179">
                  <c:v>3.26884589726484</c:v>
                </c:pt>
                <c:pt idx="180">
                  <c:v>3.8025350233488902</c:v>
                </c:pt>
                <c:pt idx="181">
                  <c:v>3.7558372248165401</c:v>
                </c:pt>
                <c:pt idx="182">
                  <c:v>5.0233488992661703</c:v>
                </c:pt>
                <c:pt idx="183">
                  <c:v>4.6897931954636398</c:v>
                </c:pt>
                <c:pt idx="184">
                  <c:v>4.2895263509005996</c:v>
                </c:pt>
                <c:pt idx="185">
                  <c:v>3.95597064709807</c:v>
                </c:pt>
                <c:pt idx="186">
                  <c:v>4.48965977318211</c:v>
                </c:pt>
                <c:pt idx="187">
                  <c:v>4.1360907271514202</c:v>
                </c:pt>
                <c:pt idx="188">
                  <c:v>4.2428285523682296</c:v>
                </c:pt>
                <c:pt idx="189">
                  <c:v>4.6030687124749798</c:v>
                </c:pt>
                <c:pt idx="190">
                  <c:v>4.5496997998665698</c:v>
                </c:pt>
                <c:pt idx="191">
                  <c:v>4.2828552368245401</c:v>
                </c:pt>
                <c:pt idx="192">
                  <c:v>4.5363575717144604</c:v>
                </c:pt>
                <c:pt idx="193">
                  <c:v>4.5563709139426098</c:v>
                </c:pt>
                <c:pt idx="194">
                  <c:v>4.6697798532354904</c:v>
                </c:pt>
                <c:pt idx="195">
                  <c:v>5.4503002001334098</c:v>
                </c:pt>
                <c:pt idx="196">
                  <c:v>5.5036691127418198</c:v>
                </c:pt>
                <c:pt idx="197">
                  <c:v>6.1107404936624397</c:v>
                </c:pt>
                <c:pt idx="198">
                  <c:v>5.4903268845897202</c:v>
                </c:pt>
                <c:pt idx="199">
                  <c:v>5.7371581054035898</c:v>
                </c:pt>
                <c:pt idx="200">
                  <c:v>5.4169446297531696</c:v>
                </c:pt>
                <c:pt idx="201">
                  <c:v>5.3302201467644901</c:v>
                </c:pt>
                <c:pt idx="202">
                  <c:v>5.5103402268178696</c:v>
                </c:pt>
                <c:pt idx="203">
                  <c:v>5.6437625083388898</c:v>
                </c:pt>
                <c:pt idx="204">
                  <c:v>5.1167444963308704</c:v>
                </c:pt>
                <c:pt idx="205">
                  <c:v>2.6551034022681699</c:v>
                </c:pt>
                <c:pt idx="206">
                  <c:v>2.08805870580386</c:v>
                </c:pt>
                <c:pt idx="207">
                  <c:v>2.4683122081387499</c:v>
                </c:pt>
                <c:pt idx="208">
                  <c:v>1.9879919946630999</c:v>
                </c:pt>
                <c:pt idx="209">
                  <c:v>2.9619746497664998</c:v>
                </c:pt>
                <c:pt idx="210">
                  <c:v>3.7358238825883801</c:v>
                </c:pt>
                <c:pt idx="211">
                  <c:v>3.86924616410939</c:v>
                </c:pt>
                <c:pt idx="212">
                  <c:v>4.4763175450300201</c:v>
                </c:pt>
                <c:pt idx="213">
                  <c:v>4.6764509673115304</c:v>
                </c:pt>
                <c:pt idx="214">
                  <c:v>4.8032021347564902</c:v>
                </c:pt>
                <c:pt idx="215">
                  <c:v>4.1227484989993304</c:v>
                </c:pt>
                <c:pt idx="216">
                  <c:v>2.9219479653102001</c:v>
                </c:pt>
                <c:pt idx="217">
                  <c:v>2.0213475650433601</c:v>
                </c:pt>
                <c:pt idx="218">
                  <c:v>1.8278852568378701</c:v>
                </c:pt>
                <c:pt idx="219">
                  <c:v>1.91460973982655</c:v>
                </c:pt>
                <c:pt idx="220">
                  <c:v>2.4482988659105902</c:v>
                </c:pt>
                <c:pt idx="221">
                  <c:v>3.03535690460305</c:v>
                </c:pt>
                <c:pt idx="222">
                  <c:v>3.3755837224816498</c:v>
                </c:pt>
                <c:pt idx="223">
                  <c:v>3.3955970647098002</c:v>
                </c:pt>
                <c:pt idx="224">
                  <c:v>2.9352901934623099</c:v>
                </c:pt>
                <c:pt idx="225">
                  <c:v>3.8425617078051899</c:v>
                </c:pt>
                <c:pt idx="226">
                  <c:v>4.2695130086724502</c:v>
                </c:pt>
                <c:pt idx="227">
                  <c:v>4.1561040693795697</c:v>
                </c:pt>
                <c:pt idx="228">
                  <c:v>4.1027351567711801</c:v>
                </c:pt>
                <c:pt idx="229">
                  <c:v>5.0567044696464203</c:v>
                </c:pt>
                <c:pt idx="230">
                  <c:v>5.1967978652434903</c:v>
                </c:pt>
                <c:pt idx="231">
                  <c:v>4.6897931954636398</c:v>
                </c:pt>
                <c:pt idx="232">
                  <c:v>5.1234156104069397</c:v>
                </c:pt>
                <c:pt idx="233">
                  <c:v>5.1634422948632199</c:v>
                </c:pt>
                <c:pt idx="234">
                  <c:v>5.4569713142094702</c:v>
                </c:pt>
                <c:pt idx="235">
                  <c:v>5.1367578385590296</c:v>
                </c:pt>
                <c:pt idx="236">
                  <c:v>5.9573048699132798</c:v>
                </c:pt>
                <c:pt idx="237">
                  <c:v>6.2108072048032001</c:v>
                </c:pt>
                <c:pt idx="238">
                  <c:v>6.4309539693128599</c:v>
                </c:pt>
                <c:pt idx="239">
                  <c:v>6.27084723148766</c:v>
                </c:pt>
                <c:pt idx="240">
                  <c:v>6.0907271514342796</c:v>
                </c:pt>
                <c:pt idx="241">
                  <c:v>6.3909272848565504</c:v>
                </c:pt>
                <c:pt idx="242">
                  <c:v>5.5303535690460199</c:v>
                </c:pt>
                <c:pt idx="243">
                  <c:v>6.2441627751834403</c:v>
                </c:pt>
                <c:pt idx="244">
                  <c:v>5.8705803869246003</c:v>
                </c:pt>
                <c:pt idx="245">
                  <c:v>6.0040026684456302</c:v>
                </c:pt>
                <c:pt idx="246">
                  <c:v>6.2041360907271397</c:v>
                </c:pt>
                <c:pt idx="247">
                  <c:v>6.50433622414943</c:v>
                </c:pt>
                <c:pt idx="248">
                  <c:v>6.8445630420280104</c:v>
                </c:pt>
                <c:pt idx="249">
                  <c:v>6.3975983989326197</c:v>
                </c:pt>
                <c:pt idx="250">
                  <c:v>6.1240827218145402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1DED-478A-AB47-C84F6805CC6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034669728"/>
        <c:axId val="1034670688"/>
      </c:lineChart>
      <c:dateAx>
        <c:axId val="1034669728"/>
        <c:scaling>
          <c:orientation val="minMax"/>
        </c:scaling>
        <c:delete val="0"/>
        <c:axPos val="b"/>
        <c:numFmt formatCode="m/d/yyyy" sourceLinked="1"/>
        <c:majorTickMark val="out"/>
        <c:minorTickMark val="none"/>
        <c:tickLblPos val="low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034670688"/>
        <c:crosses val="autoZero"/>
        <c:auto val="1"/>
        <c:lblOffset val="100"/>
        <c:baseTimeUnit val="days"/>
      </c:dateAx>
      <c:valAx>
        <c:axId val="10346706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_(* #,##0.00_);_(* \(#,##0.00\);_(* &quot;-&quot;??_);_(@_)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034669728"/>
        <c:crosses val="autoZero"/>
        <c:crossBetween val="between"/>
        <c:majorUnit val="2.5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1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WTI!$B$1</c:f>
              <c:strCache>
                <c:ptCount val="1"/>
                <c:pt idx="0">
                  <c:v>WTI Crude Oil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WTI!$A$2:$A$259</c:f>
              <c:numCache>
                <c:formatCode>m/d/yyyy</c:formatCode>
                <c:ptCount val="258"/>
                <c:pt idx="0">
                  <c:v>45747</c:v>
                </c:pt>
                <c:pt idx="1">
                  <c:v>45748</c:v>
                </c:pt>
                <c:pt idx="2">
                  <c:v>45749</c:v>
                </c:pt>
                <c:pt idx="3">
                  <c:v>45750</c:v>
                </c:pt>
                <c:pt idx="4">
                  <c:v>45751</c:v>
                </c:pt>
                <c:pt idx="5">
                  <c:v>45754</c:v>
                </c:pt>
                <c:pt idx="6">
                  <c:v>45755</c:v>
                </c:pt>
                <c:pt idx="7">
                  <c:v>45756</c:v>
                </c:pt>
                <c:pt idx="8">
                  <c:v>45757</c:v>
                </c:pt>
                <c:pt idx="9">
                  <c:v>45758</c:v>
                </c:pt>
                <c:pt idx="10">
                  <c:v>45761</c:v>
                </c:pt>
                <c:pt idx="11">
                  <c:v>45762</c:v>
                </c:pt>
                <c:pt idx="12">
                  <c:v>45763</c:v>
                </c:pt>
                <c:pt idx="13">
                  <c:v>45764</c:v>
                </c:pt>
                <c:pt idx="14">
                  <c:v>45768</c:v>
                </c:pt>
                <c:pt idx="15">
                  <c:v>45769</c:v>
                </c:pt>
                <c:pt idx="16">
                  <c:v>45770</c:v>
                </c:pt>
                <c:pt idx="17">
                  <c:v>45771</c:v>
                </c:pt>
                <c:pt idx="18">
                  <c:v>45772</c:v>
                </c:pt>
                <c:pt idx="19">
                  <c:v>45775</c:v>
                </c:pt>
                <c:pt idx="20">
                  <c:v>45776</c:v>
                </c:pt>
                <c:pt idx="21">
                  <c:v>45777</c:v>
                </c:pt>
                <c:pt idx="22">
                  <c:v>45778</c:v>
                </c:pt>
                <c:pt idx="23">
                  <c:v>45779</c:v>
                </c:pt>
                <c:pt idx="24">
                  <c:v>45782</c:v>
                </c:pt>
                <c:pt idx="25">
                  <c:v>45783</c:v>
                </c:pt>
                <c:pt idx="26">
                  <c:v>45784</c:v>
                </c:pt>
                <c:pt idx="27">
                  <c:v>45785</c:v>
                </c:pt>
                <c:pt idx="28">
                  <c:v>45786</c:v>
                </c:pt>
                <c:pt idx="29">
                  <c:v>45789</c:v>
                </c:pt>
                <c:pt idx="30">
                  <c:v>45790</c:v>
                </c:pt>
                <c:pt idx="31">
                  <c:v>45791</c:v>
                </c:pt>
                <c:pt idx="32">
                  <c:v>45792</c:v>
                </c:pt>
                <c:pt idx="33">
                  <c:v>45793</c:v>
                </c:pt>
                <c:pt idx="34">
                  <c:v>45796</c:v>
                </c:pt>
                <c:pt idx="35">
                  <c:v>45797</c:v>
                </c:pt>
                <c:pt idx="36">
                  <c:v>45798</c:v>
                </c:pt>
                <c:pt idx="37">
                  <c:v>45799</c:v>
                </c:pt>
                <c:pt idx="38">
                  <c:v>45800</c:v>
                </c:pt>
                <c:pt idx="39">
                  <c:v>45804</c:v>
                </c:pt>
                <c:pt idx="40">
                  <c:v>45805</c:v>
                </c:pt>
                <c:pt idx="41">
                  <c:v>45806</c:v>
                </c:pt>
                <c:pt idx="42">
                  <c:v>45807</c:v>
                </c:pt>
                <c:pt idx="43">
                  <c:v>45810</c:v>
                </c:pt>
                <c:pt idx="44">
                  <c:v>45811</c:v>
                </c:pt>
                <c:pt idx="45">
                  <c:v>45812</c:v>
                </c:pt>
                <c:pt idx="46">
                  <c:v>45813</c:v>
                </c:pt>
                <c:pt idx="47">
                  <c:v>45814</c:v>
                </c:pt>
                <c:pt idx="48">
                  <c:v>45817</c:v>
                </c:pt>
                <c:pt idx="49">
                  <c:v>45818</c:v>
                </c:pt>
                <c:pt idx="50">
                  <c:v>45819</c:v>
                </c:pt>
                <c:pt idx="51">
                  <c:v>45820</c:v>
                </c:pt>
                <c:pt idx="52">
                  <c:v>45821</c:v>
                </c:pt>
                <c:pt idx="53">
                  <c:v>45824</c:v>
                </c:pt>
                <c:pt idx="54">
                  <c:v>45825</c:v>
                </c:pt>
                <c:pt idx="55">
                  <c:v>45826</c:v>
                </c:pt>
                <c:pt idx="56">
                  <c:v>45827</c:v>
                </c:pt>
                <c:pt idx="57">
                  <c:v>45828</c:v>
                </c:pt>
                <c:pt idx="58">
                  <c:v>45831</c:v>
                </c:pt>
                <c:pt idx="59">
                  <c:v>45832</c:v>
                </c:pt>
                <c:pt idx="60">
                  <c:v>45833</c:v>
                </c:pt>
                <c:pt idx="61">
                  <c:v>45834</c:v>
                </c:pt>
                <c:pt idx="62">
                  <c:v>45835</c:v>
                </c:pt>
                <c:pt idx="63">
                  <c:v>45838</c:v>
                </c:pt>
                <c:pt idx="64">
                  <c:v>45839</c:v>
                </c:pt>
                <c:pt idx="65">
                  <c:v>45840</c:v>
                </c:pt>
                <c:pt idx="66">
                  <c:v>45841</c:v>
                </c:pt>
                <c:pt idx="67">
                  <c:v>45842</c:v>
                </c:pt>
                <c:pt idx="68">
                  <c:v>45845</c:v>
                </c:pt>
                <c:pt idx="69">
                  <c:v>45846</c:v>
                </c:pt>
                <c:pt idx="70">
                  <c:v>45847</c:v>
                </c:pt>
                <c:pt idx="71">
                  <c:v>45848</c:v>
                </c:pt>
                <c:pt idx="72">
                  <c:v>45849</c:v>
                </c:pt>
                <c:pt idx="73">
                  <c:v>45852</c:v>
                </c:pt>
                <c:pt idx="74">
                  <c:v>45853</c:v>
                </c:pt>
                <c:pt idx="75">
                  <c:v>45854</c:v>
                </c:pt>
                <c:pt idx="76">
                  <c:v>45855</c:v>
                </c:pt>
                <c:pt idx="77">
                  <c:v>45856</c:v>
                </c:pt>
                <c:pt idx="78">
                  <c:v>45859</c:v>
                </c:pt>
                <c:pt idx="79">
                  <c:v>45860</c:v>
                </c:pt>
                <c:pt idx="80">
                  <c:v>45861</c:v>
                </c:pt>
                <c:pt idx="81">
                  <c:v>45862</c:v>
                </c:pt>
                <c:pt idx="82">
                  <c:v>45863</c:v>
                </c:pt>
                <c:pt idx="83">
                  <c:v>45866</c:v>
                </c:pt>
                <c:pt idx="84">
                  <c:v>45867</c:v>
                </c:pt>
                <c:pt idx="85">
                  <c:v>45868</c:v>
                </c:pt>
                <c:pt idx="86">
                  <c:v>45869</c:v>
                </c:pt>
                <c:pt idx="87">
                  <c:v>45870</c:v>
                </c:pt>
                <c:pt idx="88">
                  <c:v>45873</c:v>
                </c:pt>
                <c:pt idx="89">
                  <c:v>45874</c:v>
                </c:pt>
                <c:pt idx="90">
                  <c:v>45875</c:v>
                </c:pt>
                <c:pt idx="91">
                  <c:v>45876</c:v>
                </c:pt>
                <c:pt idx="92">
                  <c:v>45877</c:v>
                </c:pt>
                <c:pt idx="93">
                  <c:v>45880</c:v>
                </c:pt>
                <c:pt idx="94">
                  <c:v>45881</c:v>
                </c:pt>
                <c:pt idx="95">
                  <c:v>45882</c:v>
                </c:pt>
                <c:pt idx="96">
                  <c:v>45883</c:v>
                </c:pt>
                <c:pt idx="97">
                  <c:v>45884</c:v>
                </c:pt>
                <c:pt idx="98">
                  <c:v>45887</c:v>
                </c:pt>
                <c:pt idx="99">
                  <c:v>45888</c:v>
                </c:pt>
                <c:pt idx="100">
                  <c:v>45889</c:v>
                </c:pt>
                <c:pt idx="101">
                  <c:v>45890</c:v>
                </c:pt>
                <c:pt idx="102">
                  <c:v>45891</c:v>
                </c:pt>
                <c:pt idx="103">
                  <c:v>45894</c:v>
                </c:pt>
                <c:pt idx="104">
                  <c:v>45895</c:v>
                </c:pt>
                <c:pt idx="105">
                  <c:v>45896</c:v>
                </c:pt>
                <c:pt idx="106">
                  <c:v>45897</c:v>
                </c:pt>
                <c:pt idx="107">
                  <c:v>45898</c:v>
                </c:pt>
                <c:pt idx="108">
                  <c:v>45901</c:v>
                </c:pt>
                <c:pt idx="109">
                  <c:v>45902</c:v>
                </c:pt>
                <c:pt idx="110">
                  <c:v>45903</c:v>
                </c:pt>
                <c:pt idx="111">
                  <c:v>45904</c:v>
                </c:pt>
                <c:pt idx="112">
                  <c:v>45905</c:v>
                </c:pt>
                <c:pt idx="113">
                  <c:v>45908</c:v>
                </c:pt>
                <c:pt idx="114">
                  <c:v>45909</c:v>
                </c:pt>
                <c:pt idx="115">
                  <c:v>45910</c:v>
                </c:pt>
                <c:pt idx="116">
                  <c:v>45911</c:v>
                </c:pt>
                <c:pt idx="117">
                  <c:v>45912</c:v>
                </c:pt>
                <c:pt idx="118">
                  <c:v>45915</c:v>
                </c:pt>
                <c:pt idx="119">
                  <c:v>45916</c:v>
                </c:pt>
                <c:pt idx="120">
                  <c:v>45917</c:v>
                </c:pt>
                <c:pt idx="121">
                  <c:v>45918</c:v>
                </c:pt>
                <c:pt idx="122">
                  <c:v>45919</c:v>
                </c:pt>
                <c:pt idx="123">
                  <c:v>45922</c:v>
                </c:pt>
                <c:pt idx="124">
                  <c:v>45923</c:v>
                </c:pt>
                <c:pt idx="125">
                  <c:v>45924</c:v>
                </c:pt>
                <c:pt idx="126">
                  <c:v>45925</c:v>
                </c:pt>
                <c:pt idx="127">
                  <c:v>45926</c:v>
                </c:pt>
                <c:pt idx="128">
                  <c:v>45929</c:v>
                </c:pt>
                <c:pt idx="129">
                  <c:v>45930</c:v>
                </c:pt>
                <c:pt idx="130">
                  <c:v>45931</c:v>
                </c:pt>
                <c:pt idx="131">
                  <c:v>45932</c:v>
                </c:pt>
                <c:pt idx="132">
                  <c:v>45933</c:v>
                </c:pt>
                <c:pt idx="133">
                  <c:v>45936</c:v>
                </c:pt>
                <c:pt idx="134">
                  <c:v>45937</c:v>
                </c:pt>
                <c:pt idx="135">
                  <c:v>45938</c:v>
                </c:pt>
                <c:pt idx="136">
                  <c:v>45939</c:v>
                </c:pt>
                <c:pt idx="137">
                  <c:v>45940</c:v>
                </c:pt>
                <c:pt idx="138">
                  <c:v>45943</c:v>
                </c:pt>
                <c:pt idx="139">
                  <c:v>45944</c:v>
                </c:pt>
                <c:pt idx="140">
                  <c:v>45945</c:v>
                </c:pt>
                <c:pt idx="141">
                  <c:v>45946</c:v>
                </c:pt>
                <c:pt idx="142">
                  <c:v>45947</c:v>
                </c:pt>
                <c:pt idx="143">
                  <c:v>45950</c:v>
                </c:pt>
                <c:pt idx="144">
                  <c:v>45951</c:v>
                </c:pt>
                <c:pt idx="145">
                  <c:v>45952</c:v>
                </c:pt>
                <c:pt idx="146">
                  <c:v>45953</c:v>
                </c:pt>
                <c:pt idx="147">
                  <c:v>45954</c:v>
                </c:pt>
                <c:pt idx="148">
                  <c:v>45957</c:v>
                </c:pt>
                <c:pt idx="149">
                  <c:v>45958</c:v>
                </c:pt>
                <c:pt idx="150">
                  <c:v>45959</c:v>
                </c:pt>
                <c:pt idx="151">
                  <c:v>45960</c:v>
                </c:pt>
                <c:pt idx="152">
                  <c:v>45961</c:v>
                </c:pt>
                <c:pt idx="153">
                  <c:v>45964</c:v>
                </c:pt>
                <c:pt idx="154">
                  <c:v>45965</c:v>
                </c:pt>
                <c:pt idx="155">
                  <c:v>45966</c:v>
                </c:pt>
                <c:pt idx="156">
                  <c:v>45967</c:v>
                </c:pt>
                <c:pt idx="157">
                  <c:v>45968</c:v>
                </c:pt>
                <c:pt idx="158">
                  <c:v>45971</c:v>
                </c:pt>
                <c:pt idx="159">
                  <c:v>45972</c:v>
                </c:pt>
                <c:pt idx="160">
                  <c:v>45973</c:v>
                </c:pt>
                <c:pt idx="161">
                  <c:v>45974</c:v>
                </c:pt>
                <c:pt idx="162">
                  <c:v>45975</c:v>
                </c:pt>
                <c:pt idx="163">
                  <c:v>45978</c:v>
                </c:pt>
                <c:pt idx="164">
                  <c:v>45979</c:v>
                </c:pt>
                <c:pt idx="165">
                  <c:v>45980</c:v>
                </c:pt>
                <c:pt idx="166">
                  <c:v>45981</c:v>
                </c:pt>
                <c:pt idx="167">
                  <c:v>45982</c:v>
                </c:pt>
                <c:pt idx="168">
                  <c:v>45985</c:v>
                </c:pt>
                <c:pt idx="169">
                  <c:v>45986</c:v>
                </c:pt>
                <c:pt idx="170">
                  <c:v>45987</c:v>
                </c:pt>
                <c:pt idx="171">
                  <c:v>45988</c:v>
                </c:pt>
                <c:pt idx="172">
                  <c:v>45989</c:v>
                </c:pt>
                <c:pt idx="173">
                  <c:v>45992</c:v>
                </c:pt>
                <c:pt idx="174">
                  <c:v>45993</c:v>
                </c:pt>
                <c:pt idx="175">
                  <c:v>45994</c:v>
                </c:pt>
                <c:pt idx="176">
                  <c:v>45995</c:v>
                </c:pt>
                <c:pt idx="177">
                  <c:v>45996</c:v>
                </c:pt>
                <c:pt idx="178">
                  <c:v>45999</c:v>
                </c:pt>
                <c:pt idx="179">
                  <c:v>46000</c:v>
                </c:pt>
                <c:pt idx="180">
                  <c:v>46001</c:v>
                </c:pt>
                <c:pt idx="181">
                  <c:v>46002</c:v>
                </c:pt>
                <c:pt idx="182">
                  <c:v>46003</c:v>
                </c:pt>
                <c:pt idx="183">
                  <c:v>46006</c:v>
                </c:pt>
                <c:pt idx="184">
                  <c:v>46007</c:v>
                </c:pt>
                <c:pt idx="185">
                  <c:v>46008</c:v>
                </c:pt>
                <c:pt idx="186">
                  <c:v>46009</c:v>
                </c:pt>
                <c:pt idx="187">
                  <c:v>46010</c:v>
                </c:pt>
                <c:pt idx="188">
                  <c:v>46013</c:v>
                </c:pt>
                <c:pt idx="189">
                  <c:v>46014</c:v>
                </c:pt>
                <c:pt idx="190">
                  <c:v>46015</c:v>
                </c:pt>
                <c:pt idx="191">
                  <c:v>46017</c:v>
                </c:pt>
                <c:pt idx="192">
                  <c:v>46020</c:v>
                </c:pt>
                <c:pt idx="193">
                  <c:v>46021</c:v>
                </c:pt>
                <c:pt idx="194">
                  <c:v>46022</c:v>
                </c:pt>
                <c:pt idx="195">
                  <c:v>46024</c:v>
                </c:pt>
                <c:pt idx="196">
                  <c:v>46027</c:v>
                </c:pt>
                <c:pt idx="197">
                  <c:v>46028</c:v>
                </c:pt>
                <c:pt idx="198">
                  <c:v>46029</c:v>
                </c:pt>
                <c:pt idx="199">
                  <c:v>46030</c:v>
                </c:pt>
                <c:pt idx="200">
                  <c:v>46031</c:v>
                </c:pt>
                <c:pt idx="201">
                  <c:v>46034</c:v>
                </c:pt>
                <c:pt idx="202">
                  <c:v>46035</c:v>
                </c:pt>
                <c:pt idx="203">
                  <c:v>46036</c:v>
                </c:pt>
                <c:pt idx="204">
                  <c:v>46037</c:v>
                </c:pt>
                <c:pt idx="205">
                  <c:v>46038</c:v>
                </c:pt>
                <c:pt idx="206">
                  <c:v>46041</c:v>
                </c:pt>
                <c:pt idx="207">
                  <c:v>46042</c:v>
                </c:pt>
                <c:pt idx="208">
                  <c:v>46043</c:v>
                </c:pt>
                <c:pt idx="209">
                  <c:v>46044</c:v>
                </c:pt>
                <c:pt idx="210">
                  <c:v>46045</c:v>
                </c:pt>
                <c:pt idx="211">
                  <c:v>46048</c:v>
                </c:pt>
                <c:pt idx="212">
                  <c:v>46049</c:v>
                </c:pt>
                <c:pt idx="213">
                  <c:v>46050</c:v>
                </c:pt>
                <c:pt idx="214">
                  <c:v>46051</c:v>
                </c:pt>
                <c:pt idx="215">
                  <c:v>46052</c:v>
                </c:pt>
                <c:pt idx="216">
                  <c:v>46055</c:v>
                </c:pt>
                <c:pt idx="217">
                  <c:v>46056</c:v>
                </c:pt>
                <c:pt idx="218">
                  <c:v>46057</c:v>
                </c:pt>
                <c:pt idx="219">
                  <c:v>46058</c:v>
                </c:pt>
                <c:pt idx="220">
                  <c:v>46059</c:v>
                </c:pt>
                <c:pt idx="221">
                  <c:v>46062</c:v>
                </c:pt>
                <c:pt idx="222">
                  <c:v>46063</c:v>
                </c:pt>
                <c:pt idx="223">
                  <c:v>46064</c:v>
                </c:pt>
                <c:pt idx="224">
                  <c:v>46065</c:v>
                </c:pt>
                <c:pt idx="225">
                  <c:v>46066</c:v>
                </c:pt>
                <c:pt idx="226">
                  <c:v>46069</c:v>
                </c:pt>
                <c:pt idx="227">
                  <c:v>46070</c:v>
                </c:pt>
                <c:pt idx="228">
                  <c:v>46071</c:v>
                </c:pt>
                <c:pt idx="229">
                  <c:v>46072</c:v>
                </c:pt>
                <c:pt idx="230">
                  <c:v>46073</c:v>
                </c:pt>
                <c:pt idx="231">
                  <c:v>46076</c:v>
                </c:pt>
                <c:pt idx="232">
                  <c:v>46077</c:v>
                </c:pt>
                <c:pt idx="233">
                  <c:v>46078</c:v>
                </c:pt>
                <c:pt idx="234">
                  <c:v>46079</c:v>
                </c:pt>
                <c:pt idx="235">
                  <c:v>46080</c:v>
                </c:pt>
                <c:pt idx="236">
                  <c:v>46083</c:v>
                </c:pt>
                <c:pt idx="237">
                  <c:v>46084</c:v>
                </c:pt>
                <c:pt idx="238">
                  <c:v>46085</c:v>
                </c:pt>
                <c:pt idx="239">
                  <c:v>46086</c:v>
                </c:pt>
                <c:pt idx="240">
                  <c:v>46087</c:v>
                </c:pt>
                <c:pt idx="241">
                  <c:v>46090</c:v>
                </c:pt>
                <c:pt idx="242">
                  <c:v>46091</c:v>
                </c:pt>
                <c:pt idx="243">
                  <c:v>46092</c:v>
                </c:pt>
                <c:pt idx="244">
                  <c:v>46093</c:v>
                </c:pt>
                <c:pt idx="245">
                  <c:v>46094</c:v>
                </c:pt>
                <c:pt idx="246">
                  <c:v>46097</c:v>
                </c:pt>
                <c:pt idx="247">
                  <c:v>46098</c:v>
                </c:pt>
                <c:pt idx="248">
                  <c:v>46099</c:v>
                </c:pt>
                <c:pt idx="249">
                  <c:v>46100</c:v>
                </c:pt>
                <c:pt idx="250">
                  <c:v>46101</c:v>
                </c:pt>
                <c:pt idx="251">
                  <c:v>46104</c:v>
                </c:pt>
                <c:pt idx="252">
                  <c:v>46105</c:v>
                </c:pt>
                <c:pt idx="253">
                  <c:v>46106</c:v>
                </c:pt>
                <c:pt idx="254">
                  <c:v>46107</c:v>
                </c:pt>
                <c:pt idx="255">
                  <c:v>46108</c:v>
                </c:pt>
                <c:pt idx="256">
                  <c:v>46111</c:v>
                </c:pt>
                <c:pt idx="257">
                  <c:v>46112</c:v>
                </c:pt>
              </c:numCache>
            </c:numRef>
          </c:cat>
          <c:val>
            <c:numRef>
              <c:f>WTI!$B$2:$B$259</c:f>
              <c:numCache>
                <c:formatCode>General</c:formatCode>
                <c:ptCount val="258"/>
                <c:pt idx="0">
                  <c:v>71.87</c:v>
                </c:pt>
                <c:pt idx="1">
                  <c:v>71.61</c:v>
                </c:pt>
                <c:pt idx="2">
                  <c:v>72.12</c:v>
                </c:pt>
                <c:pt idx="3">
                  <c:v>67.430000000000007</c:v>
                </c:pt>
                <c:pt idx="4">
                  <c:v>62.42</c:v>
                </c:pt>
                <c:pt idx="5">
                  <c:v>61.05</c:v>
                </c:pt>
                <c:pt idx="6">
                  <c:v>60.04</c:v>
                </c:pt>
                <c:pt idx="7">
                  <c:v>62.63</c:v>
                </c:pt>
                <c:pt idx="8">
                  <c:v>60.57</c:v>
                </c:pt>
                <c:pt idx="9">
                  <c:v>61.91</c:v>
                </c:pt>
                <c:pt idx="10">
                  <c:v>61.99</c:v>
                </c:pt>
                <c:pt idx="11">
                  <c:v>61.74</c:v>
                </c:pt>
                <c:pt idx="12">
                  <c:v>62.88</c:v>
                </c:pt>
                <c:pt idx="13">
                  <c:v>65.069999999999993</c:v>
                </c:pt>
                <c:pt idx="14">
                  <c:v>63.48</c:v>
                </c:pt>
                <c:pt idx="15">
                  <c:v>64.599999999999994</c:v>
                </c:pt>
                <c:pt idx="16">
                  <c:v>62.64</c:v>
                </c:pt>
                <c:pt idx="17">
                  <c:v>63.55</c:v>
                </c:pt>
                <c:pt idx="18">
                  <c:v>63.85</c:v>
                </c:pt>
                <c:pt idx="19">
                  <c:v>63.3</c:v>
                </c:pt>
                <c:pt idx="20">
                  <c:v>61.84</c:v>
                </c:pt>
                <c:pt idx="21">
                  <c:v>59.55</c:v>
                </c:pt>
                <c:pt idx="22">
                  <c:v>60.59</c:v>
                </c:pt>
                <c:pt idx="23">
                  <c:v>59.67</c:v>
                </c:pt>
                <c:pt idx="24">
                  <c:v>58.5</c:v>
                </c:pt>
                <c:pt idx="25">
                  <c:v>60.42</c:v>
                </c:pt>
                <c:pt idx="26">
                  <c:v>59.42</c:v>
                </c:pt>
                <c:pt idx="27">
                  <c:v>61.25</c:v>
                </c:pt>
                <c:pt idx="28">
                  <c:v>62.37</c:v>
                </c:pt>
                <c:pt idx="29">
                  <c:v>63.32</c:v>
                </c:pt>
                <c:pt idx="30">
                  <c:v>65.040000000000006</c:v>
                </c:pt>
                <c:pt idx="31">
                  <c:v>64.48</c:v>
                </c:pt>
                <c:pt idx="32">
                  <c:v>63.03</c:v>
                </c:pt>
                <c:pt idx="33">
                  <c:v>63.84</c:v>
                </c:pt>
                <c:pt idx="34">
                  <c:v>63.98</c:v>
                </c:pt>
                <c:pt idx="35">
                  <c:v>63.97</c:v>
                </c:pt>
                <c:pt idx="36">
                  <c:v>62.93</c:v>
                </c:pt>
                <c:pt idx="37">
                  <c:v>62.55</c:v>
                </c:pt>
                <c:pt idx="38">
                  <c:v>62.89</c:v>
                </c:pt>
                <c:pt idx="39">
                  <c:v>61.61</c:v>
                </c:pt>
                <c:pt idx="40">
                  <c:v>62.54</c:v>
                </c:pt>
                <c:pt idx="41">
                  <c:v>61.66</c:v>
                </c:pt>
                <c:pt idx="42">
                  <c:v>61.46</c:v>
                </c:pt>
                <c:pt idx="43">
                  <c:v>63.27</c:v>
                </c:pt>
                <c:pt idx="44">
                  <c:v>64.099999999999994</c:v>
                </c:pt>
                <c:pt idx="45">
                  <c:v>63.57</c:v>
                </c:pt>
                <c:pt idx="46">
                  <c:v>64.06</c:v>
                </c:pt>
                <c:pt idx="47">
                  <c:v>65.3</c:v>
                </c:pt>
                <c:pt idx="48">
                  <c:v>65.989999999999995</c:v>
                </c:pt>
                <c:pt idx="49">
                  <c:v>65.66</c:v>
                </c:pt>
                <c:pt idx="50">
                  <c:v>68.91</c:v>
                </c:pt>
                <c:pt idx="51">
                  <c:v>68.73</c:v>
                </c:pt>
                <c:pt idx="52">
                  <c:v>73.84</c:v>
                </c:pt>
                <c:pt idx="53">
                  <c:v>72.53</c:v>
                </c:pt>
                <c:pt idx="54">
                  <c:v>75.62</c:v>
                </c:pt>
                <c:pt idx="55">
                  <c:v>75.89</c:v>
                </c:pt>
                <c:pt idx="56">
                  <c:v>75.89</c:v>
                </c:pt>
                <c:pt idx="57">
                  <c:v>75.72</c:v>
                </c:pt>
                <c:pt idx="58">
                  <c:v>69.36</c:v>
                </c:pt>
                <c:pt idx="59">
                  <c:v>65.45</c:v>
                </c:pt>
                <c:pt idx="60">
                  <c:v>65.98</c:v>
                </c:pt>
                <c:pt idx="61">
                  <c:v>66.44</c:v>
                </c:pt>
                <c:pt idx="62">
                  <c:v>66.66</c:v>
                </c:pt>
                <c:pt idx="63">
                  <c:v>66.3</c:v>
                </c:pt>
                <c:pt idx="64">
                  <c:v>66.64</c:v>
                </c:pt>
                <c:pt idx="65">
                  <c:v>68.66</c:v>
                </c:pt>
                <c:pt idx="66">
                  <c:v>68.13</c:v>
                </c:pt>
                <c:pt idx="67">
                  <c:v>68.13</c:v>
                </c:pt>
                <c:pt idx="68">
                  <c:v>69.16</c:v>
                </c:pt>
                <c:pt idx="69">
                  <c:v>69.55</c:v>
                </c:pt>
                <c:pt idx="70">
                  <c:v>69.61</c:v>
                </c:pt>
                <c:pt idx="71">
                  <c:v>67.78</c:v>
                </c:pt>
                <c:pt idx="72">
                  <c:v>69.63</c:v>
                </c:pt>
                <c:pt idx="73">
                  <c:v>68.19</c:v>
                </c:pt>
                <c:pt idx="74">
                  <c:v>67.760000000000005</c:v>
                </c:pt>
                <c:pt idx="75">
                  <c:v>67.13</c:v>
                </c:pt>
                <c:pt idx="76">
                  <c:v>68.760000000000005</c:v>
                </c:pt>
                <c:pt idx="77">
                  <c:v>68.53</c:v>
                </c:pt>
                <c:pt idx="78">
                  <c:v>68.39</c:v>
                </c:pt>
                <c:pt idx="79">
                  <c:v>67.56</c:v>
                </c:pt>
                <c:pt idx="80">
                  <c:v>66.05</c:v>
                </c:pt>
                <c:pt idx="81">
                  <c:v>67.16</c:v>
                </c:pt>
                <c:pt idx="82">
                  <c:v>66.38</c:v>
                </c:pt>
                <c:pt idx="83">
                  <c:v>67.81</c:v>
                </c:pt>
                <c:pt idx="84">
                  <c:v>70.27</c:v>
                </c:pt>
                <c:pt idx="85">
                  <c:v>71.09</c:v>
                </c:pt>
                <c:pt idx="86">
                  <c:v>70.36</c:v>
                </c:pt>
                <c:pt idx="87">
                  <c:v>68.39</c:v>
                </c:pt>
                <c:pt idx="88">
                  <c:v>67.33</c:v>
                </c:pt>
                <c:pt idx="89">
                  <c:v>66.2</c:v>
                </c:pt>
                <c:pt idx="90">
                  <c:v>65.38</c:v>
                </c:pt>
                <c:pt idx="91">
                  <c:v>64.900000000000006</c:v>
                </c:pt>
                <c:pt idx="92">
                  <c:v>64.94</c:v>
                </c:pt>
                <c:pt idx="93">
                  <c:v>65.03</c:v>
                </c:pt>
                <c:pt idx="94">
                  <c:v>64.22</c:v>
                </c:pt>
                <c:pt idx="95">
                  <c:v>63.68</c:v>
                </c:pt>
                <c:pt idx="96">
                  <c:v>64.989999999999995</c:v>
                </c:pt>
                <c:pt idx="97">
                  <c:v>63.78</c:v>
                </c:pt>
                <c:pt idx="98">
                  <c:v>64.510000000000005</c:v>
                </c:pt>
                <c:pt idx="99">
                  <c:v>63.38</c:v>
                </c:pt>
                <c:pt idx="100">
                  <c:v>64.19</c:v>
                </c:pt>
                <c:pt idx="101">
                  <c:v>64.56</c:v>
                </c:pt>
                <c:pt idx="102">
                  <c:v>64.08</c:v>
                </c:pt>
                <c:pt idx="103">
                  <c:v>65.180000000000007</c:v>
                </c:pt>
                <c:pt idx="104">
                  <c:v>63.6</c:v>
                </c:pt>
                <c:pt idx="105">
                  <c:v>64.489999999999995</c:v>
                </c:pt>
                <c:pt idx="106">
                  <c:v>64.959999999999994</c:v>
                </c:pt>
                <c:pt idx="107">
                  <c:v>64.36</c:v>
                </c:pt>
                <c:pt idx="108">
                  <c:v>64.36</c:v>
                </c:pt>
                <c:pt idx="109">
                  <c:v>65.95</c:v>
                </c:pt>
                <c:pt idx="110">
                  <c:v>64.36</c:v>
                </c:pt>
                <c:pt idx="111">
                  <c:v>63.81</c:v>
                </c:pt>
                <c:pt idx="112">
                  <c:v>62.22</c:v>
                </c:pt>
                <c:pt idx="113">
                  <c:v>62.6</c:v>
                </c:pt>
                <c:pt idx="114">
                  <c:v>62.97</c:v>
                </c:pt>
                <c:pt idx="115">
                  <c:v>64.010000000000005</c:v>
                </c:pt>
                <c:pt idx="116">
                  <c:v>62.71</c:v>
                </c:pt>
                <c:pt idx="117">
                  <c:v>63.02</c:v>
                </c:pt>
                <c:pt idx="118">
                  <c:v>63.66</c:v>
                </c:pt>
                <c:pt idx="119">
                  <c:v>64.89</c:v>
                </c:pt>
                <c:pt idx="120">
                  <c:v>64.41</c:v>
                </c:pt>
                <c:pt idx="121">
                  <c:v>63.91</c:v>
                </c:pt>
                <c:pt idx="122">
                  <c:v>63.02</c:v>
                </c:pt>
                <c:pt idx="123">
                  <c:v>62.99</c:v>
                </c:pt>
                <c:pt idx="124">
                  <c:v>63.76</c:v>
                </c:pt>
                <c:pt idx="125">
                  <c:v>65.400000000000006</c:v>
                </c:pt>
                <c:pt idx="126">
                  <c:v>65.510000000000005</c:v>
                </c:pt>
                <c:pt idx="127">
                  <c:v>66.5</c:v>
                </c:pt>
                <c:pt idx="128">
                  <c:v>64.27</c:v>
                </c:pt>
                <c:pt idx="129">
                  <c:v>63.17</c:v>
                </c:pt>
                <c:pt idx="130">
                  <c:v>62.59</c:v>
                </c:pt>
                <c:pt idx="131">
                  <c:v>61.28</c:v>
                </c:pt>
                <c:pt idx="132">
                  <c:v>61.65</c:v>
                </c:pt>
                <c:pt idx="133">
                  <c:v>62.49</c:v>
                </c:pt>
                <c:pt idx="134">
                  <c:v>62.52</c:v>
                </c:pt>
                <c:pt idx="135">
                  <c:v>63.37</c:v>
                </c:pt>
                <c:pt idx="136">
                  <c:v>62.36</c:v>
                </c:pt>
                <c:pt idx="137">
                  <c:v>59.75</c:v>
                </c:pt>
                <c:pt idx="138">
                  <c:v>59.75</c:v>
                </c:pt>
                <c:pt idx="139">
                  <c:v>59.52</c:v>
                </c:pt>
                <c:pt idx="140">
                  <c:v>59.08</c:v>
                </c:pt>
                <c:pt idx="141">
                  <c:v>58.29</c:v>
                </c:pt>
                <c:pt idx="142">
                  <c:v>58.3</c:v>
                </c:pt>
                <c:pt idx="143">
                  <c:v>58.34</c:v>
                </c:pt>
                <c:pt idx="144">
                  <c:v>58.66</c:v>
                </c:pt>
                <c:pt idx="145">
                  <c:v>59.3</c:v>
                </c:pt>
                <c:pt idx="146">
                  <c:v>62.44</c:v>
                </c:pt>
                <c:pt idx="147">
                  <c:v>62.27</c:v>
                </c:pt>
                <c:pt idx="148">
                  <c:v>62.13</c:v>
                </c:pt>
                <c:pt idx="149">
                  <c:v>60.97</c:v>
                </c:pt>
                <c:pt idx="150">
                  <c:v>61.26</c:v>
                </c:pt>
                <c:pt idx="151">
                  <c:v>61.36</c:v>
                </c:pt>
                <c:pt idx="152">
                  <c:v>61.75</c:v>
                </c:pt>
                <c:pt idx="153">
                  <c:v>61.79</c:v>
                </c:pt>
                <c:pt idx="154">
                  <c:v>61.38</c:v>
                </c:pt>
                <c:pt idx="155">
                  <c:v>60.4</c:v>
                </c:pt>
                <c:pt idx="156">
                  <c:v>60.24</c:v>
                </c:pt>
                <c:pt idx="157">
                  <c:v>60.54</c:v>
                </c:pt>
                <c:pt idx="158">
                  <c:v>60.94</c:v>
                </c:pt>
                <c:pt idx="159">
                  <c:v>60.94</c:v>
                </c:pt>
                <c:pt idx="160">
                  <c:v>59.3</c:v>
                </c:pt>
                <c:pt idx="161">
                  <c:v>59.54</c:v>
                </c:pt>
                <c:pt idx="162">
                  <c:v>60.87</c:v>
                </c:pt>
                <c:pt idx="163">
                  <c:v>60.66</c:v>
                </c:pt>
                <c:pt idx="164">
                  <c:v>61.51</c:v>
                </c:pt>
                <c:pt idx="165">
                  <c:v>60.27</c:v>
                </c:pt>
                <c:pt idx="166">
                  <c:v>60.07</c:v>
                </c:pt>
                <c:pt idx="167">
                  <c:v>58.86</c:v>
                </c:pt>
                <c:pt idx="168">
                  <c:v>59.11</c:v>
                </c:pt>
                <c:pt idx="169">
                  <c:v>58.25</c:v>
                </c:pt>
                <c:pt idx="170">
                  <c:v>58.81</c:v>
                </c:pt>
                <c:pt idx="171">
                  <c:v>58.81</c:v>
                </c:pt>
                <c:pt idx="172">
                  <c:v>58.58</c:v>
                </c:pt>
                <c:pt idx="173">
                  <c:v>59.47</c:v>
                </c:pt>
                <c:pt idx="174">
                  <c:v>58.81</c:v>
                </c:pt>
                <c:pt idx="175">
                  <c:v>59.09</c:v>
                </c:pt>
                <c:pt idx="176">
                  <c:v>59.82</c:v>
                </c:pt>
                <c:pt idx="177">
                  <c:v>60.23</c:v>
                </c:pt>
                <c:pt idx="178">
                  <c:v>59.04</c:v>
                </c:pt>
                <c:pt idx="179">
                  <c:v>58.4</c:v>
                </c:pt>
                <c:pt idx="180">
                  <c:v>58.67</c:v>
                </c:pt>
                <c:pt idx="181">
                  <c:v>57.76</c:v>
                </c:pt>
                <c:pt idx="182">
                  <c:v>57.61</c:v>
                </c:pt>
                <c:pt idx="183">
                  <c:v>56.97</c:v>
                </c:pt>
                <c:pt idx="184">
                  <c:v>55.44</c:v>
                </c:pt>
                <c:pt idx="185">
                  <c:v>56.07</c:v>
                </c:pt>
                <c:pt idx="186">
                  <c:v>56.22</c:v>
                </c:pt>
                <c:pt idx="187">
                  <c:v>56.8</c:v>
                </c:pt>
                <c:pt idx="188">
                  <c:v>58.18</c:v>
                </c:pt>
                <c:pt idx="189">
                  <c:v>58.55</c:v>
                </c:pt>
                <c:pt idx="190">
                  <c:v>58.72</c:v>
                </c:pt>
                <c:pt idx="191">
                  <c:v>56.6</c:v>
                </c:pt>
                <c:pt idx="192">
                  <c:v>57.89</c:v>
                </c:pt>
                <c:pt idx="193">
                  <c:v>57.79</c:v>
                </c:pt>
                <c:pt idx="194">
                  <c:v>57.26</c:v>
                </c:pt>
                <c:pt idx="195">
                  <c:v>57.21</c:v>
                </c:pt>
                <c:pt idx="196">
                  <c:v>58.1</c:v>
                </c:pt>
                <c:pt idx="197">
                  <c:v>56.97</c:v>
                </c:pt>
                <c:pt idx="198">
                  <c:v>56.01</c:v>
                </c:pt>
                <c:pt idx="199">
                  <c:v>57.74</c:v>
                </c:pt>
                <c:pt idx="200">
                  <c:v>58.96</c:v>
                </c:pt>
                <c:pt idx="201">
                  <c:v>59.39</c:v>
                </c:pt>
                <c:pt idx="202">
                  <c:v>60.85</c:v>
                </c:pt>
                <c:pt idx="203">
                  <c:v>61.84</c:v>
                </c:pt>
                <c:pt idx="204">
                  <c:v>59.13</c:v>
                </c:pt>
                <c:pt idx="205">
                  <c:v>59.4</c:v>
                </c:pt>
                <c:pt idx="206">
                  <c:v>59.4</c:v>
                </c:pt>
                <c:pt idx="207">
                  <c:v>60.3</c:v>
                </c:pt>
                <c:pt idx="208">
                  <c:v>60.38</c:v>
                </c:pt>
                <c:pt idx="209">
                  <c:v>59.24</c:v>
                </c:pt>
                <c:pt idx="210">
                  <c:v>60.7</c:v>
                </c:pt>
                <c:pt idx="211">
                  <c:v>60.46</c:v>
                </c:pt>
                <c:pt idx="212">
                  <c:v>62.04</c:v>
                </c:pt>
                <c:pt idx="213">
                  <c:v>62.75</c:v>
                </c:pt>
                <c:pt idx="214">
                  <c:v>64.77</c:v>
                </c:pt>
                <c:pt idx="215">
                  <c:v>64.5</c:v>
                </c:pt>
                <c:pt idx="216">
                  <c:v>61.6</c:v>
                </c:pt>
                <c:pt idx="217">
                  <c:v>62.62</c:v>
                </c:pt>
                <c:pt idx="218">
                  <c:v>64.56</c:v>
                </c:pt>
                <c:pt idx="219">
                  <c:v>62.9</c:v>
                </c:pt>
                <c:pt idx="220">
                  <c:v>63.77</c:v>
                </c:pt>
                <c:pt idx="221">
                  <c:v>64.53</c:v>
                </c:pt>
                <c:pt idx="222">
                  <c:v>64.2</c:v>
                </c:pt>
                <c:pt idx="223">
                  <c:v>64.8</c:v>
                </c:pt>
                <c:pt idx="224">
                  <c:v>63.08</c:v>
                </c:pt>
                <c:pt idx="225">
                  <c:v>63.05</c:v>
                </c:pt>
                <c:pt idx="226">
                  <c:v>63.05</c:v>
                </c:pt>
                <c:pt idx="227">
                  <c:v>62.53</c:v>
                </c:pt>
                <c:pt idx="228">
                  <c:v>65.33</c:v>
                </c:pt>
                <c:pt idx="229">
                  <c:v>66.66</c:v>
                </c:pt>
                <c:pt idx="230">
                  <c:v>66.69</c:v>
                </c:pt>
                <c:pt idx="231">
                  <c:v>66.36</c:v>
                </c:pt>
                <c:pt idx="232">
                  <c:v>65.62</c:v>
                </c:pt>
                <c:pt idx="233">
                  <c:v>65.3</c:v>
                </c:pt>
                <c:pt idx="234">
                  <c:v>65.099999999999994</c:v>
                </c:pt>
                <c:pt idx="235">
                  <c:v>66.959999999999994</c:v>
                </c:pt>
                <c:pt idx="236">
                  <c:v>71.13</c:v>
                </c:pt>
                <c:pt idx="237">
                  <c:v>74.48</c:v>
                </c:pt>
                <c:pt idx="238">
                  <c:v>74.58</c:v>
                </c:pt>
                <c:pt idx="239">
                  <c:v>80.88</c:v>
                </c:pt>
                <c:pt idx="240">
                  <c:v>90.77</c:v>
                </c:pt>
                <c:pt idx="241">
                  <c:v>94.65</c:v>
                </c:pt>
                <c:pt idx="242">
                  <c:v>83.71</c:v>
                </c:pt>
                <c:pt idx="243">
                  <c:v>86.8</c:v>
                </c:pt>
                <c:pt idx="244">
                  <c:v>95.61</c:v>
                </c:pt>
                <c:pt idx="245">
                  <c:v>98.48</c:v>
                </c:pt>
                <c:pt idx="246">
                  <c:v>93.39</c:v>
                </c:pt>
                <c:pt idx="247">
                  <c:v>96.01</c:v>
                </c:pt>
                <c:pt idx="248">
                  <c:v>96.12</c:v>
                </c:pt>
                <c:pt idx="249">
                  <c:v>96.11</c:v>
                </c:pt>
                <c:pt idx="250">
                  <c:v>98.71</c:v>
                </c:pt>
                <c:pt idx="251">
                  <c:v>89.33</c:v>
                </c:pt>
                <c:pt idx="252">
                  <c:v>93.18</c:v>
                </c:pt>
                <c:pt idx="253">
                  <c:v>91.51</c:v>
                </c:pt>
                <c:pt idx="254">
                  <c:v>96.18</c:v>
                </c:pt>
                <c:pt idx="255">
                  <c:v>101.26</c:v>
                </c:pt>
                <c:pt idx="256">
                  <c:v>104.69</c:v>
                </c:pt>
                <c:pt idx="257">
                  <c:v>102.86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61B-4DF6-87BD-F7125F42A59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842128960"/>
        <c:axId val="1842129920"/>
      </c:lineChart>
      <c:dateAx>
        <c:axId val="1842128960"/>
        <c:scaling>
          <c:orientation val="minMax"/>
        </c:scaling>
        <c:delete val="0"/>
        <c:axPos val="b"/>
        <c:numFmt formatCode="m/d/yyyy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842129920"/>
        <c:crosses val="autoZero"/>
        <c:auto val="1"/>
        <c:lblOffset val="100"/>
        <c:baseTimeUnit val="days"/>
      </c:dateAx>
      <c:valAx>
        <c:axId val="1842129920"/>
        <c:scaling>
          <c:orientation val="minMax"/>
          <c:min val="5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84212896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1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defRPr>
          </a:pPr>
          <a:endParaRPr lang="en-US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GLD!$B$1</c:f>
              <c:strCache>
                <c:ptCount val="1"/>
                <c:pt idx="0">
                  <c:v> SPDR Gold  (GLD)  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GLD!$A$2:$A$254</c:f>
              <c:numCache>
                <c:formatCode>m/d/yyyy</c:formatCode>
                <c:ptCount val="253"/>
                <c:pt idx="0">
                  <c:v>45747</c:v>
                </c:pt>
                <c:pt idx="1">
                  <c:v>45748</c:v>
                </c:pt>
                <c:pt idx="2">
                  <c:v>45749</c:v>
                </c:pt>
                <c:pt idx="3">
                  <c:v>45750</c:v>
                </c:pt>
                <c:pt idx="4">
                  <c:v>45751</c:v>
                </c:pt>
                <c:pt idx="5">
                  <c:v>45754</c:v>
                </c:pt>
                <c:pt idx="6">
                  <c:v>45755</c:v>
                </c:pt>
                <c:pt idx="7">
                  <c:v>45756</c:v>
                </c:pt>
                <c:pt idx="8">
                  <c:v>45757</c:v>
                </c:pt>
                <c:pt idx="9">
                  <c:v>45758</c:v>
                </c:pt>
                <c:pt idx="10">
                  <c:v>45761</c:v>
                </c:pt>
                <c:pt idx="11">
                  <c:v>45762</c:v>
                </c:pt>
                <c:pt idx="12">
                  <c:v>45763</c:v>
                </c:pt>
                <c:pt idx="13">
                  <c:v>45764</c:v>
                </c:pt>
                <c:pt idx="14">
                  <c:v>45768</c:v>
                </c:pt>
                <c:pt idx="15">
                  <c:v>45769</c:v>
                </c:pt>
                <c:pt idx="16">
                  <c:v>45770</c:v>
                </c:pt>
                <c:pt idx="17">
                  <c:v>45771</c:v>
                </c:pt>
                <c:pt idx="18">
                  <c:v>45772</c:v>
                </c:pt>
                <c:pt idx="19">
                  <c:v>45775</c:v>
                </c:pt>
                <c:pt idx="20">
                  <c:v>45776</c:v>
                </c:pt>
                <c:pt idx="21">
                  <c:v>45777</c:v>
                </c:pt>
                <c:pt idx="22">
                  <c:v>45778</c:v>
                </c:pt>
                <c:pt idx="23">
                  <c:v>45779</c:v>
                </c:pt>
                <c:pt idx="24">
                  <c:v>45782</c:v>
                </c:pt>
                <c:pt idx="25">
                  <c:v>45783</c:v>
                </c:pt>
                <c:pt idx="26">
                  <c:v>45784</c:v>
                </c:pt>
                <c:pt idx="27">
                  <c:v>45785</c:v>
                </c:pt>
                <c:pt idx="28">
                  <c:v>45786</c:v>
                </c:pt>
                <c:pt idx="29">
                  <c:v>45789</c:v>
                </c:pt>
                <c:pt idx="30">
                  <c:v>45790</c:v>
                </c:pt>
                <c:pt idx="31">
                  <c:v>45791</c:v>
                </c:pt>
                <c:pt idx="32">
                  <c:v>45792</c:v>
                </c:pt>
                <c:pt idx="33">
                  <c:v>45793</c:v>
                </c:pt>
                <c:pt idx="34">
                  <c:v>45796</c:v>
                </c:pt>
                <c:pt idx="35">
                  <c:v>45797</c:v>
                </c:pt>
                <c:pt idx="36">
                  <c:v>45798</c:v>
                </c:pt>
                <c:pt idx="37">
                  <c:v>45799</c:v>
                </c:pt>
                <c:pt idx="38">
                  <c:v>45800</c:v>
                </c:pt>
                <c:pt idx="39">
                  <c:v>45804</c:v>
                </c:pt>
                <c:pt idx="40">
                  <c:v>45805</c:v>
                </c:pt>
                <c:pt idx="41">
                  <c:v>45806</c:v>
                </c:pt>
                <c:pt idx="42">
                  <c:v>45807</c:v>
                </c:pt>
                <c:pt idx="43">
                  <c:v>45810</c:v>
                </c:pt>
                <c:pt idx="44">
                  <c:v>45811</c:v>
                </c:pt>
                <c:pt idx="45">
                  <c:v>45812</c:v>
                </c:pt>
                <c:pt idx="46">
                  <c:v>45813</c:v>
                </c:pt>
                <c:pt idx="47">
                  <c:v>45814</c:v>
                </c:pt>
                <c:pt idx="48">
                  <c:v>45817</c:v>
                </c:pt>
                <c:pt idx="49">
                  <c:v>45818</c:v>
                </c:pt>
                <c:pt idx="50">
                  <c:v>45819</c:v>
                </c:pt>
                <c:pt idx="51">
                  <c:v>45820</c:v>
                </c:pt>
                <c:pt idx="52">
                  <c:v>45821</c:v>
                </c:pt>
                <c:pt idx="53">
                  <c:v>45824</c:v>
                </c:pt>
                <c:pt idx="54">
                  <c:v>45825</c:v>
                </c:pt>
                <c:pt idx="55">
                  <c:v>45826</c:v>
                </c:pt>
                <c:pt idx="56">
                  <c:v>45828</c:v>
                </c:pt>
                <c:pt idx="57">
                  <c:v>45831</c:v>
                </c:pt>
                <c:pt idx="58">
                  <c:v>45832</c:v>
                </c:pt>
                <c:pt idx="59">
                  <c:v>45833</c:v>
                </c:pt>
                <c:pt idx="60">
                  <c:v>45834</c:v>
                </c:pt>
                <c:pt idx="61">
                  <c:v>45835</c:v>
                </c:pt>
                <c:pt idx="62">
                  <c:v>45838</c:v>
                </c:pt>
                <c:pt idx="63">
                  <c:v>45839</c:v>
                </c:pt>
                <c:pt idx="64">
                  <c:v>45840</c:v>
                </c:pt>
                <c:pt idx="65">
                  <c:v>45841</c:v>
                </c:pt>
                <c:pt idx="66">
                  <c:v>45845</c:v>
                </c:pt>
                <c:pt idx="67">
                  <c:v>45846</c:v>
                </c:pt>
                <c:pt idx="68">
                  <c:v>45847</c:v>
                </c:pt>
                <c:pt idx="69">
                  <c:v>45848</c:v>
                </c:pt>
                <c:pt idx="70">
                  <c:v>45849</c:v>
                </c:pt>
                <c:pt idx="71">
                  <c:v>45852</c:v>
                </c:pt>
                <c:pt idx="72">
                  <c:v>45853</c:v>
                </c:pt>
                <c:pt idx="73">
                  <c:v>45854</c:v>
                </c:pt>
                <c:pt idx="74">
                  <c:v>45855</c:v>
                </c:pt>
                <c:pt idx="75">
                  <c:v>45856</c:v>
                </c:pt>
                <c:pt idx="76">
                  <c:v>45859</c:v>
                </c:pt>
                <c:pt idx="77">
                  <c:v>45860</c:v>
                </c:pt>
                <c:pt idx="78">
                  <c:v>45861</c:v>
                </c:pt>
                <c:pt idx="79">
                  <c:v>45862</c:v>
                </c:pt>
                <c:pt idx="80">
                  <c:v>45863</c:v>
                </c:pt>
                <c:pt idx="81">
                  <c:v>45866</c:v>
                </c:pt>
                <c:pt idx="82">
                  <c:v>45867</c:v>
                </c:pt>
                <c:pt idx="83">
                  <c:v>45868</c:v>
                </c:pt>
                <c:pt idx="84">
                  <c:v>45869</c:v>
                </c:pt>
                <c:pt idx="85">
                  <c:v>45870</c:v>
                </c:pt>
                <c:pt idx="86">
                  <c:v>45873</c:v>
                </c:pt>
                <c:pt idx="87">
                  <c:v>45874</c:v>
                </c:pt>
                <c:pt idx="88">
                  <c:v>45875</c:v>
                </c:pt>
                <c:pt idx="89">
                  <c:v>45876</c:v>
                </c:pt>
                <c:pt idx="90">
                  <c:v>45877</c:v>
                </c:pt>
                <c:pt idx="91">
                  <c:v>45880</c:v>
                </c:pt>
                <c:pt idx="92">
                  <c:v>45881</c:v>
                </c:pt>
                <c:pt idx="93">
                  <c:v>45882</c:v>
                </c:pt>
                <c:pt idx="94">
                  <c:v>45883</c:v>
                </c:pt>
                <c:pt idx="95">
                  <c:v>45884</c:v>
                </c:pt>
                <c:pt idx="96">
                  <c:v>45887</c:v>
                </c:pt>
                <c:pt idx="97">
                  <c:v>45888</c:v>
                </c:pt>
                <c:pt idx="98">
                  <c:v>45889</c:v>
                </c:pt>
                <c:pt idx="99">
                  <c:v>45890</c:v>
                </c:pt>
                <c:pt idx="100">
                  <c:v>45891</c:v>
                </c:pt>
                <c:pt idx="101">
                  <c:v>45894</c:v>
                </c:pt>
                <c:pt idx="102">
                  <c:v>45895</c:v>
                </c:pt>
                <c:pt idx="103">
                  <c:v>45896</c:v>
                </c:pt>
                <c:pt idx="104">
                  <c:v>45897</c:v>
                </c:pt>
                <c:pt idx="105">
                  <c:v>45898</c:v>
                </c:pt>
                <c:pt idx="106">
                  <c:v>45902</c:v>
                </c:pt>
                <c:pt idx="107">
                  <c:v>45903</c:v>
                </c:pt>
                <c:pt idx="108">
                  <c:v>45904</c:v>
                </c:pt>
                <c:pt idx="109">
                  <c:v>45905</c:v>
                </c:pt>
                <c:pt idx="110">
                  <c:v>45908</c:v>
                </c:pt>
                <c:pt idx="111">
                  <c:v>45909</c:v>
                </c:pt>
                <c:pt idx="112">
                  <c:v>45910</c:v>
                </c:pt>
                <c:pt idx="113">
                  <c:v>45911</c:v>
                </c:pt>
                <c:pt idx="114">
                  <c:v>45912</c:v>
                </c:pt>
                <c:pt idx="115">
                  <c:v>45915</c:v>
                </c:pt>
                <c:pt idx="116">
                  <c:v>45916</c:v>
                </c:pt>
                <c:pt idx="117">
                  <c:v>45917</c:v>
                </c:pt>
                <c:pt idx="118">
                  <c:v>45918</c:v>
                </c:pt>
                <c:pt idx="119">
                  <c:v>45919</c:v>
                </c:pt>
                <c:pt idx="120">
                  <c:v>45922</c:v>
                </c:pt>
                <c:pt idx="121">
                  <c:v>45923</c:v>
                </c:pt>
                <c:pt idx="122">
                  <c:v>45924</c:v>
                </c:pt>
                <c:pt idx="123">
                  <c:v>45925</c:v>
                </c:pt>
                <c:pt idx="124">
                  <c:v>45926</c:v>
                </c:pt>
                <c:pt idx="125">
                  <c:v>45929</c:v>
                </c:pt>
                <c:pt idx="126">
                  <c:v>45930</c:v>
                </c:pt>
                <c:pt idx="127">
                  <c:v>45931</c:v>
                </c:pt>
                <c:pt idx="128">
                  <c:v>45932</c:v>
                </c:pt>
                <c:pt idx="129">
                  <c:v>45933</c:v>
                </c:pt>
                <c:pt idx="130">
                  <c:v>45936</c:v>
                </c:pt>
                <c:pt idx="131">
                  <c:v>45937</c:v>
                </c:pt>
                <c:pt idx="132">
                  <c:v>45938</c:v>
                </c:pt>
                <c:pt idx="133">
                  <c:v>45939</c:v>
                </c:pt>
                <c:pt idx="134">
                  <c:v>45940</c:v>
                </c:pt>
                <c:pt idx="135">
                  <c:v>45943</c:v>
                </c:pt>
                <c:pt idx="136">
                  <c:v>45944</c:v>
                </c:pt>
                <c:pt idx="137">
                  <c:v>45945</c:v>
                </c:pt>
                <c:pt idx="138">
                  <c:v>45946</c:v>
                </c:pt>
                <c:pt idx="139">
                  <c:v>45947</c:v>
                </c:pt>
                <c:pt idx="140">
                  <c:v>45950</c:v>
                </c:pt>
                <c:pt idx="141">
                  <c:v>45951</c:v>
                </c:pt>
                <c:pt idx="142">
                  <c:v>45952</c:v>
                </c:pt>
                <c:pt idx="143">
                  <c:v>45953</c:v>
                </c:pt>
                <c:pt idx="144">
                  <c:v>45954</c:v>
                </c:pt>
                <c:pt idx="145">
                  <c:v>45957</c:v>
                </c:pt>
                <c:pt idx="146">
                  <c:v>45958</c:v>
                </c:pt>
                <c:pt idx="147">
                  <c:v>45959</c:v>
                </c:pt>
                <c:pt idx="148">
                  <c:v>45960</c:v>
                </c:pt>
                <c:pt idx="149">
                  <c:v>45961</c:v>
                </c:pt>
                <c:pt idx="150">
                  <c:v>45964</c:v>
                </c:pt>
                <c:pt idx="151">
                  <c:v>45965</c:v>
                </c:pt>
                <c:pt idx="152">
                  <c:v>45966</c:v>
                </c:pt>
                <c:pt idx="153">
                  <c:v>45967</c:v>
                </c:pt>
                <c:pt idx="154">
                  <c:v>45968</c:v>
                </c:pt>
                <c:pt idx="155">
                  <c:v>45971</c:v>
                </c:pt>
                <c:pt idx="156">
                  <c:v>45972</c:v>
                </c:pt>
                <c:pt idx="157">
                  <c:v>45973</c:v>
                </c:pt>
                <c:pt idx="158">
                  <c:v>45974</c:v>
                </c:pt>
                <c:pt idx="159">
                  <c:v>45975</c:v>
                </c:pt>
                <c:pt idx="160">
                  <c:v>45978</c:v>
                </c:pt>
                <c:pt idx="161">
                  <c:v>45979</c:v>
                </c:pt>
                <c:pt idx="162">
                  <c:v>45980</c:v>
                </c:pt>
                <c:pt idx="163">
                  <c:v>45981</c:v>
                </c:pt>
                <c:pt idx="164">
                  <c:v>45982</c:v>
                </c:pt>
                <c:pt idx="165">
                  <c:v>45985</c:v>
                </c:pt>
                <c:pt idx="166">
                  <c:v>45986</c:v>
                </c:pt>
                <c:pt idx="167">
                  <c:v>45987</c:v>
                </c:pt>
                <c:pt idx="168">
                  <c:v>45989</c:v>
                </c:pt>
                <c:pt idx="169">
                  <c:v>45992</c:v>
                </c:pt>
                <c:pt idx="170">
                  <c:v>45993</c:v>
                </c:pt>
                <c:pt idx="171">
                  <c:v>45994</c:v>
                </c:pt>
                <c:pt idx="172">
                  <c:v>45995</c:v>
                </c:pt>
                <c:pt idx="173">
                  <c:v>45996</c:v>
                </c:pt>
                <c:pt idx="174">
                  <c:v>45999</c:v>
                </c:pt>
                <c:pt idx="175">
                  <c:v>46000</c:v>
                </c:pt>
                <c:pt idx="176">
                  <c:v>46001</c:v>
                </c:pt>
                <c:pt idx="177">
                  <c:v>46002</c:v>
                </c:pt>
                <c:pt idx="178">
                  <c:v>46003</c:v>
                </c:pt>
                <c:pt idx="179">
                  <c:v>46006</c:v>
                </c:pt>
                <c:pt idx="180">
                  <c:v>46007</c:v>
                </c:pt>
                <c:pt idx="181">
                  <c:v>46008</c:v>
                </c:pt>
                <c:pt idx="182">
                  <c:v>46009</c:v>
                </c:pt>
                <c:pt idx="183">
                  <c:v>46010</c:v>
                </c:pt>
                <c:pt idx="184">
                  <c:v>46013</c:v>
                </c:pt>
                <c:pt idx="185">
                  <c:v>46014</c:v>
                </c:pt>
                <c:pt idx="186">
                  <c:v>46015</c:v>
                </c:pt>
                <c:pt idx="187">
                  <c:v>46017</c:v>
                </c:pt>
                <c:pt idx="188">
                  <c:v>46020</c:v>
                </c:pt>
                <c:pt idx="189">
                  <c:v>46021</c:v>
                </c:pt>
                <c:pt idx="190">
                  <c:v>46022</c:v>
                </c:pt>
                <c:pt idx="191">
                  <c:v>46024</c:v>
                </c:pt>
                <c:pt idx="192">
                  <c:v>46027</c:v>
                </c:pt>
                <c:pt idx="193">
                  <c:v>46028</c:v>
                </c:pt>
                <c:pt idx="194">
                  <c:v>46029</c:v>
                </c:pt>
                <c:pt idx="195">
                  <c:v>46030</c:v>
                </c:pt>
                <c:pt idx="196">
                  <c:v>46031</c:v>
                </c:pt>
                <c:pt idx="197">
                  <c:v>46034</c:v>
                </c:pt>
                <c:pt idx="198">
                  <c:v>46035</c:v>
                </c:pt>
                <c:pt idx="199">
                  <c:v>46036</c:v>
                </c:pt>
                <c:pt idx="200">
                  <c:v>46037</c:v>
                </c:pt>
                <c:pt idx="201">
                  <c:v>46038</c:v>
                </c:pt>
                <c:pt idx="202">
                  <c:v>46042</c:v>
                </c:pt>
                <c:pt idx="203">
                  <c:v>46043</c:v>
                </c:pt>
                <c:pt idx="204">
                  <c:v>46044</c:v>
                </c:pt>
                <c:pt idx="205">
                  <c:v>46045</c:v>
                </c:pt>
                <c:pt idx="206">
                  <c:v>46048</c:v>
                </c:pt>
                <c:pt idx="207">
                  <c:v>46049</c:v>
                </c:pt>
                <c:pt idx="208">
                  <c:v>46050</c:v>
                </c:pt>
                <c:pt idx="209">
                  <c:v>46051</c:v>
                </c:pt>
                <c:pt idx="210">
                  <c:v>46052</c:v>
                </c:pt>
                <c:pt idx="211">
                  <c:v>46055</c:v>
                </c:pt>
                <c:pt idx="212">
                  <c:v>46056</c:v>
                </c:pt>
                <c:pt idx="213">
                  <c:v>46057</c:v>
                </c:pt>
                <c:pt idx="214">
                  <c:v>46058</c:v>
                </c:pt>
                <c:pt idx="215">
                  <c:v>46059</c:v>
                </c:pt>
                <c:pt idx="216">
                  <c:v>46062</c:v>
                </c:pt>
                <c:pt idx="217">
                  <c:v>46063</c:v>
                </c:pt>
                <c:pt idx="218">
                  <c:v>46064</c:v>
                </c:pt>
                <c:pt idx="219">
                  <c:v>46065</c:v>
                </c:pt>
                <c:pt idx="220">
                  <c:v>46066</c:v>
                </c:pt>
                <c:pt idx="221">
                  <c:v>46070</c:v>
                </c:pt>
                <c:pt idx="222">
                  <c:v>46071</c:v>
                </c:pt>
                <c:pt idx="223">
                  <c:v>46072</c:v>
                </c:pt>
                <c:pt idx="224">
                  <c:v>46073</c:v>
                </c:pt>
                <c:pt idx="225">
                  <c:v>46076</c:v>
                </c:pt>
                <c:pt idx="226">
                  <c:v>46077</c:v>
                </c:pt>
                <c:pt idx="227">
                  <c:v>46078</c:v>
                </c:pt>
                <c:pt idx="228">
                  <c:v>46079</c:v>
                </c:pt>
                <c:pt idx="229">
                  <c:v>46080</c:v>
                </c:pt>
                <c:pt idx="230">
                  <c:v>46083</c:v>
                </c:pt>
                <c:pt idx="231">
                  <c:v>46084</c:v>
                </c:pt>
                <c:pt idx="232">
                  <c:v>46085</c:v>
                </c:pt>
                <c:pt idx="233">
                  <c:v>46086</c:v>
                </c:pt>
                <c:pt idx="234">
                  <c:v>46087</c:v>
                </c:pt>
                <c:pt idx="235">
                  <c:v>46090</c:v>
                </c:pt>
                <c:pt idx="236">
                  <c:v>46091</c:v>
                </c:pt>
                <c:pt idx="237">
                  <c:v>46092</c:v>
                </c:pt>
                <c:pt idx="238">
                  <c:v>46093</c:v>
                </c:pt>
                <c:pt idx="239">
                  <c:v>46094</c:v>
                </c:pt>
                <c:pt idx="240">
                  <c:v>46097</c:v>
                </c:pt>
                <c:pt idx="241">
                  <c:v>46098</c:v>
                </c:pt>
                <c:pt idx="242">
                  <c:v>46099</c:v>
                </c:pt>
                <c:pt idx="243">
                  <c:v>46100</c:v>
                </c:pt>
                <c:pt idx="244">
                  <c:v>46101</c:v>
                </c:pt>
                <c:pt idx="245">
                  <c:v>46104</c:v>
                </c:pt>
                <c:pt idx="246">
                  <c:v>46105</c:v>
                </c:pt>
                <c:pt idx="247">
                  <c:v>46106</c:v>
                </c:pt>
                <c:pt idx="248">
                  <c:v>46107</c:v>
                </c:pt>
                <c:pt idx="249">
                  <c:v>46108</c:v>
                </c:pt>
                <c:pt idx="250">
                  <c:v>46111</c:v>
                </c:pt>
                <c:pt idx="251">
                  <c:v>46112</c:v>
                </c:pt>
              </c:numCache>
            </c:numRef>
          </c:cat>
          <c:val>
            <c:numRef>
              <c:f>GLD!$B$2:$B$254</c:f>
              <c:numCache>
                <c:formatCode>_(* #,##0.00_);_(* \(#,##0.00\);_(* "-"??_);_(@_)</c:formatCode>
                <c:ptCount val="253"/>
                <c:pt idx="0">
                  <c:v>0</c:v>
                </c:pt>
                <c:pt idx="1">
                  <c:v>-0.197820503921702</c:v>
                </c:pt>
                <c:pt idx="2">
                  <c:v>6.94107031305568E-3</c:v>
                </c:pt>
                <c:pt idx="3">
                  <c:v>-0.59693204692162505</c:v>
                </c:pt>
                <c:pt idx="4">
                  <c:v>-2.9221906017907799</c:v>
                </c:pt>
                <c:pt idx="5">
                  <c:v>-5.0079822308599997</c:v>
                </c:pt>
                <c:pt idx="6">
                  <c:v>-4.4908724925383403</c:v>
                </c:pt>
                <c:pt idx="7">
                  <c:v>-0.95786770319982995</c:v>
                </c:pt>
                <c:pt idx="8">
                  <c:v>1.46109530089541</c:v>
                </c:pt>
                <c:pt idx="9">
                  <c:v>3.3976539182341901</c:v>
                </c:pt>
                <c:pt idx="10">
                  <c:v>2.8076629416255998</c:v>
                </c:pt>
                <c:pt idx="11">
                  <c:v>3.3455958908863699</c:v>
                </c:pt>
                <c:pt idx="12">
                  <c:v>6.7085444575553597</c:v>
                </c:pt>
                <c:pt idx="13">
                  <c:v>6.2400222114249999</c:v>
                </c:pt>
                <c:pt idx="14">
                  <c:v>9.5266190046505095</c:v>
                </c:pt>
                <c:pt idx="15">
                  <c:v>7.9718192545290503</c:v>
                </c:pt>
                <c:pt idx="16">
                  <c:v>5.3828000277642696</c:v>
                </c:pt>
                <c:pt idx="17">
                  <c:v>6.9167765669466199</c:v>
                </c:pt>
                <c:pt idx="18">
                  <c:v>5.7576178246685696</c:v>
                </c:pt>
                <c:pt idx="19">
                  <c:v>7.2638300825987301</c:v>
                </c:pt>
                <c:pt idx="20">
                  <c:v>6.2191990004858804</c:v>
                </c:pt>
                <c:pt idx="21">
                  <c:v>5.42444644964253</c:v>
                </c:pt>
                <c:pt idx="22">
                  <c:v>3.2345387658776898</c:v>
                </c:pt>
                <c:pt idx="23">
                  <c:v>3.4150065940168002</c:v>
                </c:pt>
                <c:pt idx="24">
                  <c:v>6.5037828833206097</c:v>
                </c:pt>
                <c:pt idx="25">
                  <c:v>9.4884431179287905</c:v>
                </c:pt>
                <c:pt idx="26">
                  <c:v>7.8468799888942904</c:v>
                </c:pt>
                <c:pt idx="27">
                  <c:v>5.7229124731033503</c:v>
                </c:pt>
                <c:pt idx="28">
                  <c:v>6.4899007426945197</c:v>
                </c:pt>
                <c:pt idx="29">
                  <c:v>3.4878878323037399</c:v>
                </c:pt>
                <c:pt idx="30">
                  <c:v>3.92864579718192</c:v>
                </c:pt>
                <c:pt idx="31">
                  <c:v>1.7422086485736199</c:v>
                </c:pt>
                <c:pt idx="32">
                  <c:v>3.3664191018254899</c:v>
                </c:pt>
                <c:pt idx="33">
                  <c:v>2.1170264454779</c:v>
                </c:pt>
                <c:pt idx="34">
                  <c:v>3.4323592697993899</c:v>
                </c:pt>
                <c:pt idx="35">
                  <c:v>5.35850628166863</c:v>
                </c:pt>
                <c:pt idx="36">
                  <c:v>6.1359061567293702</c:v>
                </c:pt>
                <c:pt idx="37">
                  <c:v>5.1953911293121502</c:v>
                </c:pt>
                <c:pt idx="38">
                  <c:v>7.4998264732421696</c:v>
                </c:pt>
                <c:pt idx="39">
                  <c:v>5.6777955160685796</c:v>
                </c:pt>
                <c:pt idx="40">
                  <c:v>5.43832859026862</c:v>
                </c:pt>
                <c:pt idx="41">
                  <c:v>6.0630249184424301</c:v>
                </c:pt>
                <c:pt idx="42">
                  <c:v>5.3654473519816799</c:v>
                </c:pt>
                <c:pt idx="43">
                  <c:v>8.16616922329424</c:v>
                </c:pt>
                <c:pt idx="44">
                  <c:v>7.2083015200944098</c:v>
                </c:pt>
                <c:pt idx="45">
                  <c:v>7.8989380162421003</c:v>
                </c:pt>
                <c:pt idx="46">
                  <c:v>7.3540639966682804</c:v>
                </c:pt>
                <c:pt idx="47">
                  <c:v>5.9137919067120199</c:v>
                </c:pt>
                <c:pt idx="48">
                  <c:v>6.4135489692510603</c:v>
                </c:pt>
                <c:pt idx="49">
                  <c:v>6.4447837856597401</c:v>
                </c:pt>
                <c:pt idx="50">
                  <c:v>7.0208926216422602</c:v>
                </c:pt>
                <c:pt idx="51">
                  <c:v>8.35010758658985</c:v>
                </c:pt>
                <c:pt idx="52">
                  <c:v>9.7695564656069998</c:v>
                </c:pt>
                <c:pt idx="53">
                  <c:v>8.2043451100159608</c:v>
                </c:pt>
                <c:pt idx="54">
                  <c:v>8.2598736725202997</c:v>
                </c:pt>
                <c:pt idx="55">
                  <c:v>7.67682376622475</c:v>
                </c:pt>
                <c:pt idx="56">
                  <c:v>7.6317068091899802</c:v>
                </c:pt>
                <c:pt idx="57">
                  <c:v>7.9614076490594803</c:v>
                </c:pt>
                <c:pt idx="58">
                  <c:v>6.2643159575206502</c:v>
                </c:pt>
                <c:pt idx="59">
                  <c:v>6.5870757270771199</c:v>
                </c:pt>
                <c:pt idx="60">
                  <c:v>6.4690775317553904</c:v>
                </c:pt>
                <c:pt idx="61">
                  <c:v>4.5394599847296497</c:v>
                </c:pt>
                <c:pt idx="62">
                  <c:v>5.7923231762337704</c:v>
                </c:pt>
                <c:pt idx="63">
                  <c:v>6.73630873880753</c:v>
                </c:pt>
                <c:pt idx="64">
                  <c:v>7.3262997154161198</c:v>
                </c:pt>
                <c:pt idx="65">
                  <c:v>6.5940167973901502</c:v>
                </c:pt>
                <c:pt idx="66">
                  <c:v>6.6738391059901501</c:v>
                </c:pt>
                <c:pt idx="67">
                  <c:v>5.5597973207468696</c:v>
                </c:pt>
                <c:pt idx="68">
                  <c:v>6.0317901020337299</c:v>
                </c:pt>
                <c:pt idx="69">
                  <c:v>6.2677864926771703</c:v>
                </c:pt>
                <c:pt idx="70">
                  <c:v>7.2881238286943804</c:v>
                </c:pt>
                <c:pt idx="71">
                  <c:v>6.8959533560074897</c:v>
                </c:pt>
                <c:pt idx="72">
                  <c:v>6.4517248559727998</c:v>
                </c:pt>
                <c:pt idx="73">
                  <c:v>6.9827167349205199</c:v>
                </c:pt>
                <c:pt idx="74">
                  <c:v>6.7501908794335996</c:v>
                </c:pt>
                <c:pt idx="75">
                  <c:v>7.0278336919553004</c:v>
                </c:pt>
                <c:pt idx="76">
                  <c:v>8.6728673561463197</c:v>
                </c:pt>
                <c:pt idx="77">
                  <c:v>9.7036162976331006</c:v>
                </c:pt>
                <c:pt idx="78">
                  <c:v>8.3431665162768098</c:v>
                </c:pt>
                <c:pt idx="79">
                  <c:v>7.6802943013812701</c:v>
                </c:pt>
                <c:pt idx="80">
                  <c:v>6.6842507114596996</c:v>
                </c:pt>
                <c:pt idx="81">
                  <c:v>5.99361421531201</c:v>
                </c:pt>
                <c:pt idx="82">
                  <c:v>6.2851391684597804</c:v>
                </c:pt>
                <c:pt idx="83">
                  <c:v>4.4492260706600897</c:v>
                </c:pt>
                <c:pt idx="84">
                  <c:v>5.1433331019643198</c:v>
                </c:pt>
                <c:pt idx="85">
                  <c:v>7.2777122232248299</c:v>
                </c:pt>
                <c:pt idx="86">
                  <c:v>7.9024085513986302</c:v>
                </c:pt>
                <c:pt idx="87">
                  <c:v>7.9891719303116604</c:v>
                </c:pt>
                <c:pt idx="88">
                  <c:v>7.7601166099812602</c:v>
                </c:pt>
                <c:pt idx="89">
                  <c:v>8.6693968209897996</c:v>
                </c:pt>
                <c:pt idx="90">
                  <c:v>8.6451030748941502</c:v>
                </c:pt>
                <c:pt idx="91">
                  <c:v>7.0833622544596402</c:v>
                </c:pt>
                <c:pt idx="92">
                  <c:v>6.98618727007704</c:v>
                </c:pt>
                <c:pt idx="93">
                  <c:v>7.3124175747900297</c:v>
                </c:pt>
                <c:pt idx="94">
                  <c:v>6.6321926841118897</c:v>
                </c:pt>
                <c:pt idx="95">
                  <c:v>6.6946623169292696</c:v>
                </c:pt>
                <c:pt idx="96">
                  <c:v>6.5280766294162502</c:v>
                </c:pt>
                <c:pt idx="97">
                  <c:v>5.9450267231206997</c:v>
                </c:pt>
                <c:pt idx="98">
                  <c:v>7.0174220864857402</c:v>
                </c:pt>
                <c:pt idx="99">
                  <c:v>6.6460748247379797</c:v>
                </c:pt>
                <c:pt idx="100">
                  <c:v>7.7878808912334199</c:v>
                </c:pt>
                <c:pt idx="101">
                  <c:v>7.5275907544943399</c:v>
                </c:pt>
                <c:pt idx="102">
                  <c:v>8.3084611647115896</c:v>
                </c:pt>
                <c:pt idx="103">
                  <c:v>8.5271048795724198</c:v>
                </c:pt>
                <c:pt idx="104">
                  <c:v>9.3322690358853198</c:v>
                </c:pt>
                <c:pt idx="105">
                  <c:v>10.3873117234677</c:v>
                </c:pt>
                <c:pt idx="106">
                  <c:v>12.997154161171601</c:v>
                </c:pt>
                <c:pt idx="107">
                  <c:v>13.8821406260845</c:v>
                </c:pt>
                <c:pt idx="108">
                  <c:v>13.378913028388901</c:v>
                </c:pt>
                <c:pt idx="109">
                  <c:v>14.892066356632199</c:v>
                </c:pt>
                <c:pt idx="110">
                  <c:v>16.2004581106406</c:v>
                </c:pt>
                <c:pt idx="111">
                  <c:v>15.936697438745</c:v>
                </c:pt>
                <c:pt idx="112">
                  <c:v>16.353161657527501</c:v>
                </c:pt>
                <c:pt idx="113">
                  <c:v>16.179634899701501</c:v>
                </c:pt>
                <c:pt idx="114">
                  <c:v>16.4086902200319</c:v>
                </c:pt>
                <c:pt idx="115">
                  <c:v>17.6199069896578</c:v>
                </c:pt>
                <c:pt idx="116">
                  <c:v>17.8559033803012</c:v>
                </c:pt>
                <c:pt idx="117">
                  <c:v>16.9466231692927</c:v>
                </c:pt>
                <c:pt idx="118">
                  <c:v>16.478100923162302</c:v>
                </c:pt>
                <c:pt idx="119">
                  <c:v>17.713611438883799</c:v>
                </c:pt>
                <c:pt idx="120">
                  <c:v>19.750815575761699</c:v>
                </c:pt>
                <c:pt idx="121">
                  <c:v>20.2401610328312</c:v>
                </c:pt>
                <c:pt idx="122">
                  <c:v>19.150412993683599</c:v>
                </c:pt>
                <c:pt idx="123">
                  <c:v>19.6466995210661</c:v>
                </c:pt>
                <c:pt idx="124">
                  <c:v>20.337336017213801</c:v>
                </c:pt>
                <c:pt idx="125">
                  <c:v>22.3224821267439</c:v>
                </c:pt>
                <c:pt idx="126">
                  <c:v>23.3671132088568</c:v>
                </c:pt>
                <c:pt idx="127">
                  <c:v>23.561463177621899</c:v>
                </c:pt>
                <c:pt idx="128">
                  <c:v>23.1311168182133</c:v>
                </c:pt>
                <c:pt idx="129">
                  <c:v>24.120219337821801</c:v>
                </c:pt>
                <c:pt idx="130">
                  <c:v>26.4593600333171</c:v>
                </c:pt>
                <c:pt idx="131">
                  <c:v>27.111820642743101</c:v>
                </c:pt>
                <c:pt idx="132">
                  <c:v>29.2080238772818</c:v>
                </c:pt>
                <c:pt idx="133">
                  <c:v>26.8237662247518</c:v>
                </c:pt>
                <c:pt idx="134">
                  <c:v>28.104393697508101</c:v>
                </c:pt>
                <c:pt idx="135">
                  <c:v>31.2174637329076</c:v>
                </c:pt>
                <c:pt idx="136">
                  <c:v>32.1545082251683</c:v>
                </c:pt>
                <c:pt idx="137">
                  <c:v>34.445061428472201</c:v>
                </c:pt>
                <c:pt idx="138">
                  <c:v>37.589366280280402</c:v>
                </c:pt>
                <c:pt idx="139">
                  <c:v>35.000347053515597</c:v>
                </c:pt>
                <c:pt idx="140">
                  <c:v>39.914624835149503</c:v>
                </c:pt>
                <c:pt idx="141">
                  <c:v>30.922468244603301</c:v>
                </c:pt>
                <c:pt idx="142">
                  <c:v>30.9363503852294</c:v>
                </c:pt>
                <c:pt idx="143">
                  <c:v>31.460401193864101</c:v>
                </c:pt>
                <c:pt idx="144">
                  <c:v>31.019643228985899</c:v>
                </c:pt>
                <c:pt idx="145">
                  <c:v>27.372110779482199</c:v>
                </c:pt>
                <c:pt idx="146">
                  <c:v>26.4593600333171</c:v>
                </c:pt>
                <c:pt idx="147">
                  <c:v>25.980426181717199</c:v>
                </c:pt>
                <c:pt idx="148">
                  <c:v>28.454917748316699</c:v>
                </c:pt>
                <c:pt idx="149">
                  <c:v>27.757340181856001</c:v>
                </c:pt>
                <c:pt idx="150">
                  <c:v>27.986395502186401</c:v>
                </c:pt>
                <c:pt idx="151">
                  <c:v>25.744429791073699</c:v>
                </c:pt>
                <c:pt idx="152">
                  <c:v>27.198584021656099</c:v>
                </c:pt>
                <c:pt idx="153">
                  <c:v>27.045880474769199</c:v>
                </c:pt>
                <c:pt idx="154">
                  <c:v>27.823280349829901</c:v>
                </c:pt>
                <c:pt idx="155">
                  <c:v>31.3181092524467</c:v>
                </c:pt>
                <c:pt idx="156">
                  <c:v>31.835218990768301</c:v>
                </c:pt>
                <c:pt idx="157">
                  <c:v>33.959186506559298</c:v>
                </c:pt>
                <c:pt idx="158">
                  <c:v>32.876379537724702</c:v>
                </c:pt>
                <c:pt idx="159">
                  <c:v>30.478239744568601</c:v>
                </c:pt>
                <c:pt idx="160">
                  <c:v>28.982439092107999</c:v>
                </c:pt>
                <c:pt idx="161">
                  <c:v>29.919483584368699</c:v>
                </c:pt>
                <c:pt idx="162">
                  <c:v>30.131186228916398</c:v>
                </c:pt>
                <c:pt idx="163">
                  <c:v>30.093010342194699</c:v>
                </c:pt>
                <c:pt idx="164">
                  <c:v>29.891719303116499</c:v>
                </c:pt>
                <c:pt idx="165">
                  <c:v>31.949746650933498</c:v>
                </c:pt>
                <c:pt idx="166">
                  <c:v>31.9081002290553</c:v>
                </c:pt>
                <c:pt idx="167">
                  <c:v>32.9631429166377</c:v>
                </c:pt>
                <c:pt idx="168">
                  <c:v>34.615117651141802</c:v>
                </c:pt>
                <c:pt idx="169">
                  <c:v>35.264107725411201</c:v>
                </c:pt>
                <c:pt idx="170">
                  <c:v>34.393003401124403</c:v>
                </c:pt>
                <c:pt idx="171">
                  <c:v>34.268064135489603</c:v>
                </c:pt>
                <c:pt idx="172">
                  <c:v>34.3548275144027</c:v>
                </c:pt>
                <c:pt idx="173">
                  <c:v>34.115360588602698</c:v>
                </c:pt>
                <c:pt idx="174">
                  <c:v>33.761366002637601</c:v>
                </c:pt>
                <c:pt idx="175">
                  <c:v>34.448531963628703</c:v>
                </c:pt>
                <c:pt idx="176">
                  <c:v>35.021170264454703</c:v>
                </c:pt>
                <c:pt idx="177">
                  <c:v>36.4753244950371</c:v>
                </c:pt>
                <c:pt idx="178">
                  <c:v>37.2388422294717</c:v>
                </c:pt>
                <c:pt idx="179">
                  <c:v>37.363781495106501</c:v>
                </c:pt>
                <c:pt idx="180">
                  <c:v>37.395016311515199</c:v>
                </c:pt>
                <c:pt idx="181">
                  <c:v>38.5749982647324</c:v>
                </c:pt>
                <c:pt idx="182">
                  <c:v>38.325119733462898</c:v>
                </c:pt>
                <c:pt idx="183">
                  <c:v>38.481293815506298</c:v>
                </c:pt>
                <c:pt idx="184">
                  <c:v>41.677656694662303</c:v>
                </c:pt>
                <c:pt idx="185">
                  <c:v>43.555216214340199</c:v>
                </c:pt>
                <c:pt idx="186">
                  <c:v>42.961754702575099</c:v>
                </c:pt>
                <c:pt idx="187">
                  <c:v>44.631082112861797</c:v>
                </c:pt>
                <c:pt idx="188">
                  <c:v>38.335531338932398</c:v>
                </c:pt>
                <c:pt idx="189">
                  <c:v>38.436176858471498</c:v>
                </c:pt>
                <c:pt idx="190">
                  <c:v>37.540778788089099</c:v>
                </c:pt>
                <c:pt idx="191">
                  <c:v>38.224474213923699</c:v>
                </c:pt>
                <c:pt idx="192">
                  <c:v>41.861595057957899</c:v>
                </c:pt>
                <c:pt idx="193">
                  <c:v>43.395571597140197</c:v>
                </c:pt>
                <c:pt idx="194">
                  <c:v>42.024710210314403</c:v>
                </c:pt>
                <c:pt idx="195">
                  <c:v>42.809051155688202</c:v>
                </c:pt>
                <c:pt idx="196">
                  <c:v>43.843270632331503</c:v>
                </c:pt>
                <c:pt idx="197">
                  <c:v>46.536405913791903</c:v>
                </c:pt>
                <c:pt idx="198">
                  <c:v>46.328173804400599</c:v>
                </c:pt>
                <c:pt idx="199">
                  <c:v>47.823974456861201</c:v>
                </c:pt>
                <c:pt idx="200">
                  <c:v>46.918164781009203</c:v>
                </c:pt>
                <c:pt idx="201">
                  <c:v>46.210175609078902</c:v>
                </c:pt>
                <c:pt idx="202">
                  <c:v>51.742208648573602</c:v>
                </c:pt>
                <c:pt idx="203">
                  <c:v>53.952939543277502</c:v>
                </c:pt>
                <c:pt idx="204">
                  <c:v>56.795307836468403</c:v>
                </c:pt>
                <c:pt idx="205">
                  <c:v>58.950510168668004</c:v>
                </c:pt>
                <c:pt idx="206">
                  <c:v>61.275768723537098</c:v>
                </c:pt>
                <c:pt idx="207">
                  <c:v>65.232178801971202</c:v>
                </c:pt>
                <c:pt idx="208">
                  <c:v>71.638786700909193</c:v>
                </c:pt>
                <c:pt idx="209">
                  <c:v>72.103838411883103</c:v>
                </c:pt>
                <c:pt idx="210">
                  <c:v>54.4214617894079</c:v>
                </c:pt>
                <c:pt idx="211">
                  <c:v>48.2369681404872</c:v>
                </c:pt>
                <c:pt idx="212">
                  <c:v>57.662941625598599</c:v>
                </c:pt>
                <c:pt idx="213">
                  <c:v>57.551884500589999</c:v>
                </c:pt>
                <c:pt idx="214">
                  <c:v>53.3560074963559</c:v>
                </c:pt>
                <c:pt idx="215">
                  <c:v>58.0689942389116</c:v>
                </c:pt>
                <c:pt idx="216">
                  <c:v>62.084403415006598</c:v>
                </c:pt>
                <c:pt idx="217">
                  <c:v>60.477545637537297</c:v>
                </c:pt>
                <c:pt idx="218">
                  <c:v>62.292635524397802</c:v>
                </c:pt>
                <c:pt idx="219">
                  <c:v>56.656486430207501</c:v>
                </c:pt>
                <c:pt idx="220">
                  <c:v>60.553897410980703</c:v>
                </c:pt>
                <c:pt idx="221">
                  <c:v>55.549385715277197</c:v>
                </c:pt>
                <c:pt idx="222">
                  <c:v>59.047685153050601</c:v>
                </c:pt>
                <c:pt idx="223">
                  <c:v>59.491913653085298</c:v>
                </c:pt>
                <c:pt idx="224">
                  <c:v>62.636218504893399</c:v>
                </c:pt>
                <c:pt idx="225">
                  <c:v>67.029916013049203</c:v>
                </c:pt>
                <c:pt idx="226">
                  <c:v>64.715069063649594</c:v>
                </c:pt>
                <c:pt idx="227">
                  <c:v>64.302075380023595</c:v>
                </c:pt>
                <c:pt idx="228">
                  <c:v>65.711112653571107</c:v>
                </c:pt>
                <c:pt idx="229">
                  <c:v>67.887138196709898</c:v>
                </c:pt>
                <c:pt idx="230">
                  <c:v>70.0562226695356</c:v>
                </c:pt>
                <c:pt idx="231">
                  <c:v>62.469632817380401</c:v>
                </c:pt>
                <c:pt idx="232">
                  <c:v>63.739848684667102</c:v>
                </c:pt>
                <c:pt idx="233">
                  <c:v>61.772055250919699</c:v>
                </c:pt>
                <c:pt idx="234">
                  <c:v>64.333310196432294</c:v>
                </c:pt>
                <c:pt idx="235">
                  <c:v>63.993197751093199</c:v>
                </c:pt>
                <c:pt idx="236">
                  <c:v>65.842992989519004</c:v>
                </c:pt>
                <c:pt idx="237">
                  <c:v>65.280766294162504</c:v>
                </c:pt>
                <c:pt idx="238">
                  <c:v>62.032345387658701</c:v>
                </c:pt>
                <c:pt idx="239">
                  <c:v>59.936142153120002</c:v>
                </c:pt>
                <c:pt idx="240">
                  <c:v>59.793850211702598</c:v>
                </c:pt>
                <c:pt idx="241">
                  <c:v>59.391268133546099</c:v>
                </c:pt>
                <c:pt idx="242">
                  <c:v>54.348580551120897</c:v>
                </c:pt>
                <c:pt idx="243">
                  <c:v>47.987089609217698</c:v>
                </c:pt>
                <c:pt idx="244">
                  <c:v>43.464982300270698</c:v>
                </c:pt>
                <c:pt idx="245">
                  <c:v>40.2235024640799</c:v>
                </c:pt>
                <c:pt idx="246">
                  <c:v>40.254737280488598</c:v>
                </c:pt>
                <c:pt idx="247">
                  <c:v>44.474908030818298</c:v>
                </c:pt>
                <c:pt idx="248">
                  <c:v>39.043520510862699</c:v>
                </c:pt>
                <c:pt idx="249">
                  <c:v>43.923092940931497</c:v>
                </c:pt>
                <c:pt idx="250">
                  <c:v>43.881446519053199</c:v>
                </c:pt>
                <c:pt idx="251">
                  <c:v>49.333657249947898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68E-47B3-9883-5120DB551C8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018780656"/>
        <c:axId val="1018791216"/>
      </c:lineChart>
      <c:dateAx>
        <c:axId val="1018780656"/>
        <c:scaling>
          <c:orientation val="minMax"/>
        </c:scaling>
        <c:delete val="0"/>
        <c:axPos val="b"/>
        <c:numFmt formatCode="m/d/yyyy" sourceLinked="1"/>
        <c:majorTickMark val="out"/>
        <c:minorTickMark val="none"/>
        <c:tickLblPos val="low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018791216"/>
        <c:crosses val="autoZero"/>
        <c:auto val="1"/>
        <c:lblOffset val="100"/>
        <c:baseTimeUnit val="days"/>
      </c:dateAx>
      <c:valAx>
        <c:axId val="10187912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_(* #,##0.00_);_(* \(#,##0.00\);_(* &quot;-&quot;??_);_(@_)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01878065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7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8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9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0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846BF7F-FBDD-F049-8790-FCB4BB86E5FD}" type="datetimeFigureOut">
              <a:rPr lang="en-US" smtClean="0"/>
              <a:t>4/16/2026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8EDAD23-4323-9F45-A1FF-9DE86A65FD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388580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8EDAD23-4323-9F45-A1FF-9DE86A65FD50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188680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8EDAD23-4323-9F45-A1FF-9DE86A65FD50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488558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7B1782-2C0F-9847-F2E6-6072C53812F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FC3F9EB-77AF-897C-4420-6C932F2F1A9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B6D00BA-A94D-4D62-36E0-B033F60BAA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9B73F6-CAF2-0341-B5FE-5A7E5A8D1922}" type="datetime1">
              <a:rPr lang="en-US" smtClean="0"/>
              <a:t>4/16/2026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FB085C6-16AB-0E3B-D694-CB42186A6E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Lynchpin Market Strategy, LLC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5238C46-7C61-92CF-BDDF-B087713B6D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29AF8CE8-05DD-CE47-B290-E67439C0666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79679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22F273-E3D8-6D19-2D09-6062992E9E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CC12E29-9AD6-875B-BF74-97484608292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D2ED227-8A95-4B32-36A0-C21C469CF7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E8ECC7-382B-E74A-8AE2-3D7C26D5C8B0}" type="datetime1">
              <a:rPr lang="en-US" smtClean="0"/>
              <a:t>4/16/2026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E4C6A2E-35EB-669A-38ED-A91B2003BB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Lynchpin Market Strategy, LLC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2D6E530-085E-3D5C-6CB6-BA8B4BE1B7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AF8CE8-05DD-CE47-B290-E67439C066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79378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1B1819-D065-813F-F651-A11441A24B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9E1C65D-7B0A-6E9E-B40D-20B94F790C4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FDFA76A-37D9-7BBE-C4FA-B6FCAF1A7D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EB8FFE-F2F1-A74A-9095-7E7E0DEEB312}" type="datetime1">
              <a:rPr lang="en-US" smtClean="0"/>
              <a:t>4/16/2026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851DAB1-ED04-B0EA-E95E-9360008029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Lynchpin Market Strategy, LLC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07EF355-0695-179A-82B9-2776601382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AF8CE8-05DD-CE47-B290-E67439C066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58314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3B949B-FE0D-7B5B-E9AE-0ED4AECC53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6149F57-3A43-F1A2-46FB-B3E9772CB8A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06FE94B-B0E6-8D24-C769-F92932F4E9F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A2874BF-B56F-9751-7886-175FC57066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6F2BF5-2CC3-914B-9D0E-BD246D145D12}" type="datetime1">
              <a:rPr lang="en-US" smtClean="0"/>
              <a:t>4/16/2026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5D8B003-F5F3-A813-A585-EADA7C3384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Lynchpin Market Strategy, LLC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C9D6759-C6B3-BFE8-3F6F-BCD0122FC1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AF8CE8-05DD-CE47-B290-E67439C066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03780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516EF5-B3A0-B72B-4B9C-9E7D917DE0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8FC29AA-9FBB-0E25-52B6-CD69C5A45CB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DAB5D84-F93C-1130-2A17-8B31BAF88E2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C029FBC-0707-DCBE-09C5-6D7DB0A0CCD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D18F15E-1656-A41A-D3D8-4B8CA54C8CD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F910ECE-B509-475D-684E-F4A1143DDB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414E92-20A1-9044-967B-3646F3E8AAFB}" type="datetime1">
              <a:rPr lang="en-US" smtClean="0"/>
              <a:t>4/16/2026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AECA24A-88BF-5B56-1108-C713B9F287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Lynchpin Market Strategy, LLC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8D4C84B-1E62-CADA-F053-95E4D1CCF8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AF8CE8-05DD-CE47-B290-E67439C066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6161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93CD19-66F8-EC06-6733-9370E198E6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9E3D81B-77B7-B946-5847-A9053B8EE6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2EB7C-A9A6-E34E-90DB-F5A70FEF109B}" type="datetime1">
              <a:rPr lang="en-US" smtClean="0"/>
              <a:t>4/16/2026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660B477-ACA0-7895-F954-9907E665BF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Lynchpin Market Strategy, LLC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A4CC615-1D13-0108-550D-236758F1DC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AF8CE8-05DD-CE47-B290-E67439C066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87756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FDC7620-A3AE-D803-EC4E-FCCC3080FE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2BBC9D-2AF7-4649-B3C3-46FB839ED452}" type="datetime1">
              <a:rPr lang="en-US" smtClean="0"/>
              <a:t>4/16/2026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9D30CA0-77C4-61A7-E222-B65B82F804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Lynchpin Market Strategy, LLC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03F2947-EBB1-6704-ED29-233E63D74D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AF8CE8-05DD-CE47-B290-E67439C066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58615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2E2A5B-821F-36BE-104F-97D26C3657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E8A353E-B7F5-11A4-306F-332CC6907EB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CF493D6-B979-A146-E27D-88E238625F0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1D65F18-D4FD-D641-1AA4-7B491C0E31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7B9B83-6241-7145-AA9E-37D240573D98}" type="datetime1">
              <a:rPr lang="en-US" smtClean="0"/>
              <a:t>4/16/2026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8A3A13F-2787-60B2-FB74-CC062B4AA8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Lynchpin Market Strategy, LLC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489145D-E0CE-94A5-3FAB-2D09249C50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AF8CE8-05DD-CE47-B290-E67439C066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28551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D5BA47-409F-7703-ACD7-06A0312F1A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7C914CB-16AA-B5CA-733C-9F7A21A148B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DF549E9-5627-67CF-26B5-C1C2AD4D491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E3795AB-DD00-F2BE-BF8F-BD7D451ECA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976905-6350-EF45-AD7F-44DF64B52AE1}" type="datetime1">
              <a:rPr lang="en-US" smtClean="0"/>
              <a:t>4/16/2026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D895A3F-557B-F906-D080-474EC50B3D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Lynchpin Market Strategy, LLC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262F31F-19FD-152A-D52D-C207BDA59B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AF8CE8-05DD-CE47-B290-E67439C066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75150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C8C023-7C6F-17CD-25C5-B583AE4281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D06EF1A-4BA6-509B-63B1-0771A583EDB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2DF255A-87C8-AA6B-1CF8-D1C55F2888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170282-4C52-684C-8F71-A34E4B090CAF}" type="datetime1">
              <a:rPr lang="en-US" smtClean="0"/>
              <a:t>4/16/2026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AE55AFA-101B-6558-2BF0-9863FE6D4B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Lynchpin Market Strategy, LLC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72EB56B-19DB-214F-A141-DFFF6A22E0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AF8CE8-05DD-CE47-B290-E67439C066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538289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580EE82-C969-B45B-F067-E1677865FDD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6BB0311-1928-4697-592A-6E84710261E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7065936-3814-C240-1D20-B4D2C4B9B9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10BEDB-B7B0-D940-9EFD-F811EEE90052}" type="datetime1">
              <a:rPr lang="en-US" smtClean="0"/>
              <a:t>4/16/2026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8C59EEE-E040-F0AB-57EC-1077A7AA01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Lynchpin Market Strategy, LLC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F12E7F9-D05A-8C86-7778-DB01FE9EEB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AF8CE8-05DD-CE47-B290-E67439C066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7461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E155A42-FB4A-2B5A-E903-D2821A0E28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D9E123F-C3C1-E106-B80D-A86BFA57EE4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2847587-A52E-80D5-1DF0-D3AA3E4C02D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DF486F3-BE17-3249-AFF7-1BADBB1025A9}" type="datetime1">
              <a:rPr lang="en-US" smtClean="0"/>
              <a:t>4/16/2026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ABA3A2A-043B-72B8-ABA4-AA6780EB415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Lynchpin Market Strategy, LLC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A74AE36-F56D-702D-6D5E-F4BA36A965E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fld id="{29AF8CE8-05DD-CE47-B290-E67439C06667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8" name="Picture 7" descr="A blue and white logo&#10;&#10;Description automatically generated">
            <a:extLst>
              <a:ext uri="{FF2B5EF4-FFF2-40B4-BE49-F238E27FC236}">
                <a16:creationId xmlns:a16="http://schemas.microsoft.com/office/drawing/2014/main" id="{52CBCB0C-7E07-E798-E10A-F963F54E60D5}"/>
              </a:ext>
            </a:extLst>
          </p:cNvPr>
          <p:cNvPicPr>
            <a:picLocks noChangeAspect="1"/>
          </p:cNvPicPr>
          <p:nvPr userDrawn="1"/>
        </p:nvPicPr>
        <p:blipFill>
          <a:blip r:embed="rId13"/>
          <a:stretch>
            <a:fillRect/>
          </a:stretch>
        </p:blipFill>
        <p:spPr>
          <a:xfrm>
            <a:off x="10283918" y="335302"/>
            <a:ext cx="1592397" cy="13255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30106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3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4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5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6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7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8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9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0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6DBAD5-282A-C6DE-F65E-D10DCC94E5B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sz="5400" dirty="0"/>
              <a:t>Monthly Slide Presentation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6E936A4-C222-1FDF-F3DB-AFB92CC1066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sz="2800" dirty="0"/>
              <a:t>John Lynch</a:t>
            </a:r>
          </a:p>
          <a:p>
            <a:r>
              <a:rPr lang="en-US" sz="1800" dirty="0"/>
              <a:t>Chief Investment Strategist</a:t>
            </a:r>
          </a:p>
          <a:p>
            <a:r>
              <a:rPr lang="en-US" sz="1800" dirty="0"/>
              <a:t>April 9,2026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6569E8F-8473-21DE-8007-CAB8DE783D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>
                <a:solidFill>
                  <a:schemeClr val="tx1"/>
                </a:solidFill>
              </a:rPr>
              <a:t>Lynchpin Market Strategy, LLC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BB9E1D9-1AB3-6229-0AE7-50A1E79021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AF8CE8-05DD-CE47-B290-E67439C06667}" type="slidenum">
              <a:rPr lang="en-US" smtClean="0">
                <a:solidFill>
                  <a:schemeClr val="tx1"/>
                </a:solidFill>
              </a:rPr>
              <a:t>1</a:t>
            </a:fld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0425833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AFBA77-C914-25B2-3FEC-4A06831D3D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1E195C-A9D7-4EC9-D2AD-9FD2F06EE4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/>
              <a:t>Market Performance – 1Q26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1C03208-4E4E-D7E3-5796-4BB3C96A637F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29AF8CE8-05DD-CE47-B290-E67439C06667}" type="slidenum">
              <a:rPr lang="en-US" smtClean="0"/>
              <a:t>2</a:t>
            </a:fld>
            <a:endParaRPr lang="en-US"/>
          </a:p>
        </p:txBody>
      </p:sp>
      <p:graphicFrame>
        <p:nvGraphicFramePr>
          <p:cNvPr id="7" name="Content Placeholder 6">
            <a:extLst>
              <a:ext uri="{FF2B5EF4-FFF2-40B4-BE49-F238E27FC236}">
                <a16:creationId xmlns:a16="http://schemas.microsoft.com/office/drawing/2014/main" id="{21C88CDB-BB23-2EE0-949E-5130C72E407B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00181342"/>
              </p:ext>
            </p:extLst>
          </p:nvPr>
        </p:nvGraphicFramePr>
        <p:xfrm>
          <a:off x="924674" y="1869897"/>
          <a:ext cx="9606338" cy="4272326"/>
        </p:xfrm>
        <a:graphic>
          <a:graphicData uri="http://schemas.openxmlformats.org/drawingml/2006/table">
            <a:tbl>
              <a:tblPr/>
              <a:tblGrid>
                <a:gridCol w="688657">
                  <a:extLst>
                    <a:ext uri="{9D8B030D-6E8A-4147-A177-3AD203B41FA5}">
                      <a16:colId xmlns:a16="http://schemas.microsoft.com/office/drawing/2014/main" val="3301603334"/>
                    </a:ext>
                  </a:extLst>
                </a:gridCol>
                <a:gridCol w="688657">
                  <a:extLst>
                    <a:ext uri="{9D8B030D-6E8A-4147-A177-3AD203B41FA5}">
                      <a16:colId xmlns:a16="http://schemas.microsoft.com/office/drawing/2014/main" val="3500798389"/>
                    </a:ext>
                  </a:extLst>
                </a:gridCol>
                <a:gridCol w="1028628">
                  <a:extLst>
                    <a:ext uri="{9D8B030D-6E8A-4147-A177-3AD203B41FA5}">
                      <a16:colId xmlns:a16="http://schemas.microsoft.com/office/drawing/2014/main" val="1394732124"/>
                    </a:ext>
                  </a:extLst>
                </a:gridCol>
                <a:gridCol w="1028628">
                  <a:extLst>
                    <a:ext uri="{9D8B030D-6E8A-4147-A177-3AD203B41FA5}">
                      <a16:colId xmlns:a16="http://schemas.microsoft.com/office/drawing/2014/main" val="2484431339"/>
                    </a:ext>
                  </a:extLst>
                </a:gridCol>
                <a:gridCol w="1028628">
                  <a:extLst>
                    <a:ext uri="{9D8B030D-6E8A-4147-A177-3AD203B41FA5}">
                      <a16:colId xmlns:a16="http://schemas.microsoft.com/office/drawing/2014/main" val="494859849"/>
                    </a:ext>
                  </a:extLst>
                </a:gridCol>
                <a:gridCol w="1028628">
                  <a:extLst>
                    <a:ext uri="{9D8B030D-6E8A-4147-A177-3AD203B41FA5}">
                      <a16:colId xmlns:a16="http://schemas.microsoft.com/office/drawing/2014/main" val="1623573466"/>
                    </a:ext>
                  </a:extLst>
                </a:gridCol>
                <a:gridCol w="1028628">
                  <a:extLst>
                    <a:ext uri="{9D8B030D-6E8A-4147-A177-3AD203B41FA5}">
                      <a16:colId xmlns:a16="http://schemas.microsoft.com/office/drawing/2014/main" val="3161611232"/>
                    </a:ext>
                  </a:extLst>
                </a:gridCol>
                <a:gridCol w="1028628">
                  <a:extLst>
                    <a:ext uri="{9D8B030D-6E8A-4147-A177-3AD203B41FA5}">
                      <a16:colId xmlns:a16="http://schemas.microsoft.com/office/drawing/2014/main" val="3841877617"/>
                    </a:ext>
                  </a:extLst>
                </a:gridCol>
                <a:gridCol w="1028628">
                  <a:extLst>
                    <a:ext uri="{9D8B030D-6E8A-4147-A177-3AD203B41FA5}">
                      <a16:colId xmlns:a16="http://schemas.microsoft.com/office/drawing/2014/main" val="3616928643"/>
                    </a:ext>
                  </a:extLst>
                </a:gridCol>
                <a:gridCol w="1028628">
                  <a:extLst>
                    <a:ext uri="{9D8B030D-6E8A-4147-A177-3AD203B41FA5}">
                      <a16:colId xmlns:a16="http://schemas.microsoft.com/office/drawing/2014/main" val="3248147291"/>
                    </a:ext>
                  </a:extLst>
                </a:gridCol>
              </a:tblGrid>
              <a:tr h="188305">
                <a:tc gridSpan="3"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200" b="1" i="0" u="none" strike="noStrike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Asset Class Snapshot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200" b="1" i="0" u="none" strike="noStrike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200" b="1" i="0" u="none" strike="noStrike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3/31/26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200" b="1" i="0" u="none" strike="noStrike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Equity Style Snapshot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200" b="1" i="0" u="none" strike="noStrike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3/31/26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78852260"/>
                  </a:ext>
                </a:extLst>
              </a:tr>
              <a:tr h="310151">
                <a:tc gridSpan="2"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Asset Class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YTD Return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YTD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Value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Blend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Growth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97105520"/>
                  </a:ext>
                </a:extLst>
              </a:tr>
              <a:tr h="156737">
                <a:tc gridSpan="2"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U.S. Real Estate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1.49%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EC26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 rowSpan="5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Large</a:t>
                      </a:r>
                    </a:p>
                  </a:txBody>
                  <a:tcPr marL="0" marR="0" marT="0" marB="0" vert="vert27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rowSpan="5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3.33%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DD392"/>
                    </a:solidFill>
                  </a:tcPr>
                </a:tc>
                <a:tc rowSpan="5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-4.77%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B8B8"/>
                    </a:solidFill>
                  </a:tcPr>
                </a:tc>
                <a:tc rowSpan="5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-10.39%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656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27421220"/>
                  </a:ext>
                </a:extLst>
              </a:tr>
              <a:tr h="292428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U.S. Bond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-0.05%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DF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31785397"/>
                  </a:ext>
                </a:extLst>
              </a:tr>
              <a:tr h="292428">
                <a:tc gridSpan="2"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Global Stock Ex U.S.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-0.71%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3E3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83287614"/>
                  </a:ext>
                </a:extLst>
              </a:tr>
              <a:tr h="155075">
                <a:tc gridSpan="2"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Global Bond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-1.07%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5D5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15622877"/>
                  </a:ext>
                </a:extLst>
              </a:tr>
              <a:tr h="292428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U.S. Stock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-3.96%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6565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15253513"/>
                  </a:ext>
                </a:extLst>
              </a:tr>
              <a:tr h="156737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 rowSpan="5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Mid</a:t>
                      </a:r>
                    </a:p>
                  </a:txBody>
                  <a:tcPr marL="0" marR="0" marT="0" marB="0" vert="vert27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rowSpan="5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4.54%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EC26A"/>
                    </a:solidFill>
                  </a:tcPr>
                </a:tc>
                <a:tc rowSpan="5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-0.62%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5F5"/>
                    </a:solidFill>
                  </a:tcPr>
                </a:tc>
                <a:tc rowSpan="5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-7.60%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8E8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78363777"/>
                  </a:ext>
                </a:extLst>
              </a:tr>
              <a:tr h="345597">
                <a:tc gridSpan="2"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200" b="1" i="0" u="none" strike="noStrike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Region Snapshot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200" b="1" i="0" u="none" strike="noStrike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200" b="1" i="0" u="none" strike="noStrike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200" b="1" i="0" u="none" strike="noStrike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3/31/26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03757735"/>
                  </a:ext>
                </a:extLst>
              </a:tr>
              <a:tr h="155075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YTD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8965149"/>
                  </a:ext>
                </a:extLst>
              </a:tr>
              <a:tr h="155075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Region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Return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05163115"/>
                  </a:ext>
                </a:extLst>
              </a:tr>
              <a:tr h="292428">
                <a:tc gridSpan="2"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Latin America Stock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14.58%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EC26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73232446"/>
                  </a:ext>
                </a:extLst>
              </a:tr>
              <a:tr h="292428">
                <a:tc gridSpan="2"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Asia Pacific Stock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-0.01%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EF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 rowSpan="5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Small</a:t>
                      </a:r>
                    </a:p>
                  </a:txBody>
                  <a:tcPr marL="0" marR="0" marT="0" marB="0" vert="vert27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rowSpan="5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3.14%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1D598"/>
                    </a:solidFill>
                  </a:tcPr>
                </a:tc>
                <a:tc rowSpan="5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1.91%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E6C1"/>
                    </a:solidFill>
                  </a:tcPr>
                </a:tc>
                <a:tc rowSpan="5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0.27%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C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1772530"/>
                  </a:ext>
                </a:extLst>
              </a:tr>
              <a:tr h="292428">
                <a:tc gridSpan="2"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Emerging Markets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-0.17%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8F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76616993"/>
                  </a:ext>
                </a:extLst>
              </a:tr>
              <a:tr h="292428">
                <a:tc gridSpan="2"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Global Stock Ex U.S.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-0.71%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3E3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90171899"/>
                  </a:ext>
                </a:extLst>
              </a:tr>
              <a:tr h="155075">
                <a:tc gridSpan="2"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Europe Stock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-2.82%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19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71055870"/>
                  </a:ext>
                </a:extLst>
              </a:tr>
              <a:tr h="292428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U.S. Stock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-3.96%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6565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09090055"/>
                  </a:ext>
                </a:extLst>
              </a:tr>
              <a:tr h="155075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1424036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0642483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963666F-5276-06CE-AC77-F000BB5091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EC770D-705D-3FD5-9686-03C70D04DF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/>
              <a:t>Midterm Election Year Volatility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D512FB6-0706-D053-CF33-21E0EAC7932A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29AF8CE8-05DD-CE47-B290-E67439C06667}" type="slidenum">
              <a:rPr lang="en-US" smtClean="0"/>
              <a:t>3</a:t>
            </a:fld>
            <a:endParaRPr lang="en-US"/>
          </a:p>
        </p:txBody>
      </p:sp>
      <p:graphicFrame>
        <p:nvGraphicFramePr>
          <p:cNvPr id="3" name="Content Placeholder 2">
            <a:extLst>
              <a:ext uri="{FF2B5EF4-FFF2-40B4-BE49-F238E27FC236}">
                <a16:creationId xmlns:a16="http://schemas.microsoft.com/office/drawing/2014/main" id="{494C31D8-7826-5CD7-F716-CEA13DB5D9B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249372128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42491178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50E0E80-269D-B0A6-C1F5-1BE2D7AF94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488366-4AB3-0F44-C149-BCFD0A0CA9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/>
              <a:t>Policy - Trade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43AE987-C6EB-C10D-EC5A-ABC730933F9B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29AF8CE8-05DD-CE47-B290-E67439C06667}" type="slidenum">
              <a:rPr lang="en-US" smtClean="0"/>
              <a:t>4</a:t>
            </a:fld>
            <a:endParaRPr lang="en-US"/>
          </a:p>
        </p:txBody>
      </p:sp>
      <p:graphicFrame>
        <p:nvGraphicFramePr>
          <p:cNvPr id="10" name="Content Placeholder 9">
            <a:extLst>
              <a:ext uri="{FF2B5EF4-FFF2-40B4-BE49-F238E27FC236}">
                <a16:creationId xmlns:a16="http://schemas.microsoft.com/office/drawing/2014/main" id="{686A1EAD-4224-539B-51C5-A7479C7972DD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838200" y="1345915"/>
          <a:ext cx="10515600" cy="483104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23216089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84EEB3-5027-D42C-B53F-673E29F77D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D97540-10F5-ACBA-4FE8-E631588760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/>
              <a:t>Policy - Fiscal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750E1CD-F3B5-3AE0-E4AC-D5195D9B8F13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29AF8CE8-05DD-CE47-B290-E67439C06667}" type="slidenum">
              <a:rPr lang="en-US" smtClean="0"/>
              <a:t>5</a:t>
            </a:fld>
            <a:endParaRPr lang="en-US"/>
          </a:p>
        </p:txBody>
      </p:sp>
      <p:graphicFrame>
        <p:nvGraphicFramePr>
          <p:cNvPr id="7" name="Content Placeholder 6">
            <a:extLst>
              <a:ext uri="{FF2B5EF4-FFF2-40B4-BE49-F238E27FC236}">
                <a16:creationId xmlns:a16="http://schemas.microsoft.com/office/drawing/2014/main" id="{F83EDB92-2B00-EEFC-9AFC-AF0B7A729DE0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838200" y="1273629"/>
          <a:ext cx="10515600" cy="490333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52257317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03CAD41-F958-2119-A36C-C867DEF8B7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C23D05-026C-2B16-8932-5E204B79D8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/>
              <a:t>Policy - Monetary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85432F6-C40F-7A6D-933C-759215A2B688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29AF8CE8-05DD-CE47-B290-E67439C06667}" type="slidenum">
              <a:rPr lang="en-US" smtClean="0"/>
              <a:t>6</a:t>
            </a:fld>
            <a:endParaRPr lang="en-US"/>
          </a:p>
        </p:txBody>
      </p:sp>
      <p:graphicFrame>
        <p:nvGraphicFramePr>
          <p:cNvPr id="7" name="Content Placeholder 6">
            <a:extLst>
              <a:ext uri="{FF2B5EF4-FFF2-40B4-BE49-F238E27FC236}">
                <a16:creationId xmlns:a16="http://schemas.microsoft.com/office/drawing/2014/main" id="{097FB236-FC3C-48A5-F97D-E890390BBE7E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838200" y="1825625"/>
          <a:ext cx="10515600" cy="43513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09510879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9D554D-E6AA-B734-C5AA-ABA774AAFB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B40A73-4736-859B-5660-7BC3B60D45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/>
              <a:t>Economy - GDP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0AB318F-0344-74D8-A04C-2BD120FA6DE5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29AF8CE8-05DD-CE47-B290-E67439C06667}" type="slidenum">
              <a:rPr lang="en-US" smtClean="0"/>
              <a:t>7</a:t>
            </a:fld>
            <a:endParaRPr lang="en-US"/>
          </a:p>
        </p:txBody>
      </p:sp>
      <p:graphicFrame>
        <p:nvGraphicFramePr>
          <p:cNvPr id="7" name="Content Placeholder 6">
            <a:extLst>
              <a:ext uri="{FF2B5EF4-FFF2-40B4-BE49-F238E27FC236}">
                <a16:creationId xmlns:a16="http://schemas.microsoft.com/office/drawing/2014/main" id="{CA19272E-ED6A-D1E6-AD48-A50A8CBF2DE2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838200" y="1273996"/>
          <a:ext cx="10515600" cy="490296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24521711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7C04C77-5193-2B68-9BBF-911A412F44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974C29-4ABC-7ED8-5CF7-659B85D2F3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/>
              <a:t>Economy - Inflation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16B96B9-9727-8B9A-D30B-E6AC128DE085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29AF8CE8-05DD-CE47-B290-E67439C06667}" type="slidenum">
              <a:rPr lang="en-US" smtClean="0"/>
              <a:t>8</a:t>
            </a:fld>
            <a:endParaRPr lang="en-US"/>
          </a:p>
        </p:txBody>
      </p:sp>
      <p:graphicFrame>
        <p:nvGraphicFramePr>
          <p:cNvPr id="7" name="Content Placeholder 6">
            <a:extLst>
              <a:ext uri="{FF2B5EF4-FFF2-40B4-BE49-F238E27FC236}">
                <a16:creationId xmlns:a16="http://schemas.microsoft.com/office/drawing/2014/main" id="{E37AD801-1120-70C6-BF4B-42091C32906A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838200" y="1253447"/>
          <a:ext cx="10515600" cy="492351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89956045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5EFB974-0427-C517-180C-7516B58102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87D7DD-3C3F-FDBB-C94F-1ED7F54D13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/>
              <a:t>Economy - Employment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B1F8310-46FF-4816-034C-D90F0CBEF6CF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29AF8CE8-05DD-CE47-B290-E67439C06667}" type="slidenum">
              <a:rPr lang="en-US" smtClean="0"/>
              <a:t>9</a:t>
            </a:fld>
            <a:endParaRPr lang="en-US"/>
          </a:p>
        </p:txBody>
      </p:sp>
      <p:graphicFrame>
        <p:nvGraphicFramePr>
          <p:cNvPr id="7" name="Content Placeholder 6">
            <a:extLst>
              <a:ext uri="{FF2B5EF4-FFF2-40B4-BE49-F238E27FC236}">
                <a16:creationId xmlns:a16="http://schemas.microsoft.com/office/drawing/2014/main" id="{9D36CE53-0E1A-0DEB-E8ED-1B58ED749485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838200" y="1284270"/>
          <a:ext cx="10515600" cy="489269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43807178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C458C7-322A-4BB8-9E61-46D06ACCEC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D2F5DB-E8E8-B8F9-330E-62D7C58D86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/>
              <a:t>Fixed Income – Performance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ACF31F0-DC54-654D-704D-7B0C5F900142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29AF8CE8-05DD-CE47-B290-E67439C06667}" type="slidenum">
              <a:rPr lang="en-US" smtClean="0"/>
              <a:t>10</a:t>
            </a:fld>
            <a:endParaRPr lang="en-US"/>
          </a:p>
        </p:txBody>
      </p:sp>
      <p:graphicFrame>
        <p:nvGraphicFramePr>
          <p:cNvPr id="10" name="Content Placeholder 9">
            <a:extLst>
              <a:ext uri="{FF2B5EF4-FFF2-40B4-BE49-F238E27FC236}">
                <a16:creationId xmlns:a16="http://schemas.microsoft.com/office/drawing/2014/main" id="{27B7FAF7-CAD4-808C-887B-D6094D64922E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838200" y="1294544"/>
          <a:ext cx="10515600" cy="488241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63222807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D33D74D-49B6-3663-4020-74B67C3A65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2C7F14-1E02-B3D0-7E67-5DB87C0141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/>
              <a:t>Fixed Income 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E415640-5A06-F6CF-E585-460ACFCBF9F4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29AF8CE8-05DD-CE47-B290-E67439C06667}" type="slidenum">
              <a:rPr lang="en-US" smtClean="0"/>
              <a:t>11</a:t>
            </a:fld>
            <a:endParaRPr lang="en-US"/>
          </a:p>
        </p:txBody>
      </p:sp>
      <p:graphicFrame>
        <p:nvGraphicFramePr>
          <p:cNvPr id="7" name="Content Placeholder 6">
            <a:extLst>
              <a:ext uri="{FF2B5EF4-FFF2-40B4-BE49-F238E27FC236}">
                <a16:creationId xmlns:a16="http://schemas.microsoft.com/office/drawing/2014/main" id="{89EED2C6-56C2-B60D-1560-05A5752B7B3E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838200" y="1294544"/>
          <a:ext cx="10515600" cy="488241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74134985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72B61A-52E9-0A9E-D130-4590663290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D67A47-3B5C-795A-9519-0759288DDD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/>
              <a:t>Fixed Income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AD624E6-6176-0C2C-6338-40D86DF97098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29AF8CE8-05DD-CE47-B290-E67439C06667}" type="slidenum">
              <a:rPr lang="en-US" smtClean="0"/>
              <a:t>12</a:t>
            </a:fld>
            <a:endParaRPr lang="en-US"/>
          </a:p>
        </p:txBody>
      </p:sp>
      <p:graphicFrame>
        <p:nvGraphicFramePr>
          <p:cNvPr id="7" name="Content Placeholder 6">
            <a:extLst>
              <a:ext uri="{FF2B5EF4-FFF2-40B4-BE49-F238E27FC236}">
                <a16:creationId xmlns:a16="http://schemas.microsoft.com/office/drawing/2014/main" id="{E531CBCC-341E-FE40-BE84-6982070F87BF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838200" y="1284270"/>
          <a:ext cx="10515600" cy="489269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31466144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D84AD94-0321-FCDC-AE00-85DF6C4623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04A90A-D7BC-BF64-9C3F-87D618E198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Equities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061B9D3-3CB8-073B-8D61-8CE22B342CA0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29AF8CE8-05DD-CE47-B290-E67439C06667}" type="slidenum">
              <a:rPr lang="en-US" smtClean="0"/>
              <a:t>13</a:t>
            </a:fld>
            <a:endParaRPr lang="en-US"/>
          </a:p>
        </p:txBody>
      </p:sp>
      <p:graphicFrame>
        <p:nvGraphicFramePr>
          <p:cNvPr id="18" name="Content Placeholder 17">
            <a:extLst>
              <a:ext uri="{FF2B5EF4-FFF2-40B4-BE49-F238E27FC236}">
                <a16:creationId xmlns:a16="http://schemas.microsoft.com/office/drawing/2014/main" id="{DE01CD6A-A60A-C501-3831-9B8D462AD6FB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838200" y="1325366"/>
          <a:ext cx="10515600" cy="485159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06708144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EAE8E77-C292-68DC-BF3E-040FEA4161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CE959D-F47D-341D-FAEB-2972505A54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Equities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FE85747-547E-4489-213A-CC03732DFAA1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29AF8CE8-05DD-CE47-B290-E67439C06667}" type="slidenum">
              <a:rPr lang="en-US" smtClean="0"/>
              <a:t>14</a:t>
            </a:fld>
            <a:endParaRPr lang="en-US"/>
          </a:p>
        </p:txBody>
      </p:sp>
      <p:graphicFrame>
        <p:nvGraphicFramePr>
          <p:cNvPr id="7" name="Content Placeholder 6">
            <a:extLst>
              <a:ext uri="{FF2B5EF4-FFF2-40B4-BE49-F238E27FC236}">
                <a16:creationId xmlns:a16="http://schemas.microsoft.com/office/drawing/2014/main" id="{C0A287E0-2CC2-598F-992B-A504C6B5B82F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838200" y="1345915"/>
          <a:ext cx="10515600" cy="483104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2487530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788CA66-148A-FF0E-E43E-3100CC2E19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1C6025-85C8-AA5D-DEAE-A916CF3C1E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/>
              <a:t>Equities</a:t>
            </a:r>
            <a:r>
              <a:rPr lang="en-US" dirty="0"/>
              <a:t> 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E84996A-F25A-A461-6DD9-ADC1E071AA37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29AF8CE8-05DD-CE47-B290-E67439C06667}" type="slidenum">
              <a:rPr lang="en-US" smtClean="0"/>
              <a:t>15</a:t>
            </a:fld>
            <a:endParaRPr lang="en-US"/>
          </a:p>
        </p:txBody>
      </p:sp>
      <p:graphicFrame>
        <p:nvGraphicFramePr>
          <p:cNvPr id="7" name="Content Placeholder 6">
            <a:extLst>
              <a:ext uri="{FF2B5EF4-FFF2-40B4-BE49-F238E27FC236}">
                <a16:creationId xmlns:a16="http://schemas.microsoft.com/office/drawing/2014/main" id="{30BA3A46-44BC-EEE5-B9FA-7201EA2C0E92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838200" y="1284270"/>
          <a:ext cx="10515600" cy="489269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89435834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FCE2F7-B3CF-C673-CF91-BB1A5A0D1C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50DE3F-3D32-42DE-EA54-BBF50C6107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/>
              <a:t>Equities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B1339E5-AA2E-73D1-E660-7C692FAE78B3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29AF8CE8-05DD-CE47-B290-E67439C06667}" type="slidenum">
              <a:rPr lang="en-US" smtClean="0"/>
              <a:t>16</a:t>
            </a:fld>
            <a:endParaRPr lang="en-US"/>
          </a:p>
        </p:txBody>
      </p:sp>
      <p:graphicFrame>
        <p:nvGraphicFramePr>
          <p:cNvPr id="7" name="Content Placeholder 6">
            <a:extLst>
              <a:ext uri="{FF2B5EF4-FFF2-40B4-BE49-F238E27FC236}">
                <a16:creationId xmlns:a16="http://schemas.microsoft.com/office/drawing/2014/main" id="{B78B8EB7-59AF-3C34-DAED-8388A0CEA07A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838200" y="1273996"/>
          <a:ext cx="10515600" cy="490296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31369920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AFBFA1F-D05C-FC01-08FB-FA130F4046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EDACCD-97CF-9E84-53A0-2ED79D3BEF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/>
              <a:t>Equities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513D747-571D-BFB2-E5CA-023E6A8F4C0C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29AF8CE8-05DD-CE47-B290-E67439C06667}" type="slidenum">
              <a:rPr lang="en-US" smtClean="0"/>
              <a:t>17</a:t>
            </a:fld>
            <a:endParaRPr lang="en-US"/>
          </a:p>
        </p:txBody>
      </p:sp>
      <p:graphicFrame>
        <p:nvGraphicFramePr>
          <p:cNvPr id="10" name="Content Placeholder 9">
            <a:extLst>
              <a:ext uri="{FF2B5EF4-FFF2-40B4-BE49-F238E27FC236}">
                <a16:creationId xmlns:a16="http://schemas.microsoft.com/office/drawing/2014/main" id="{763EB0DA-FE59-8D62-9DA9-10AEEEC4D3C3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838200" y="1273996"/>
          <a:ext cx="10515600" cy="490296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416550279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1DBF815-3DF5-C767-D649-3E100803FE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309C3E-7B16-4041-E800-E3043852E7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Global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26015EB-A67C-581C-AB2A-670F94843B6B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29AF8CE8-05DD-CE47-B290-E67439C06667}" type="slidenum">
              <a:rPr lang="en-US" smtClean="0"/>
              <a:t>18</a:t>
            </a:fld>
            <a:endParaRPr lang="en-US"/>
          </a:p>
        </p:txBody>
      </p:sp>
      <p:graphicFrame>
        <p:nvGraphicFramePr>
          <p:cNvPr id="8" name="Content Placeholder 7">
            <a:extLst>
              <a:ext uri="{FF2B5EF4-FFF2-40B4-BE49-F238E27FC236}">
                <a16:creationId xmlns:a16="http://schemas.microsoft.com/office/drawing/2014/main" id="{6B2EEFAB-2277-3CBB-195E-2736EB3E131C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838200" y="1325366"/>
          <a:ext cx="10515600" cy="485159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45786861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92C9697-426C-F888-D017-60AB6D278E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78DAA0-4F8E-C4F6-D245-95247C6F8C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Global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76A92E6-AF33-CEA1-32E4-4A3ADCECBF16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29AF8CE8-05DD-CE47-B290-E67439C06667}" type="slidenum">
              <a:rPr lang="en-US" smtClean="0"/>
              <a:t>19</a:t>
            </a:fld>
            <a:endParaRPr lang="en-US"/>
          </a:p>
        </p:txBody>
      </p:sp>
      <p:graphicFrame>
        <p:nvGraphicFramePr>
          <p:cNvPr id="7" name="Content Placeholder 6">
            <a:extLst>
              <a:ext uri="{FF2B5EF4-FFF2-40B4-BE49-F238E27FC236}">
                <a16:creationId xmlns:a16="http://schemas.microsoft.com/office/drawing/2014/main" id="{967FF54E-4E44-2D43-F5B1-32FDE6324237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838200" y="1325366"/>
          <a:ext cx="10515600" cy="485159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61903874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23427EC-593A-A884-484F-5BCBC0EBFC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47F88B-A182-A78E-4022-76ECD53ACE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/>
              <a:t>Currencies &amp; Commodities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811A837-93F8-AA5E-7B47-A4CBEDB9A1D3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29AF8CE8-05DD-CE47-B290-E67439C06667}" type="slidenum">
              <a:rPr lang="en-US" smtClean="0"/>
              <a:t>20</a:t>
            </a:fld>
            <a:endParaRPr lang="en-US"/>
          </a:p>
        </p:txBody>
      </p:sp>
      <p:graphicFrame>
        <p:nvGraphicFramePr>
          <p:cNvPr id="7" name="Content Placeholder 6">
            <a:extLst>
              <a:ext uri="{FF2B5EF4-FFF2-40B4-BE49-F238E27FC236}">
                <a16:creationId xmlns:a16="http://schemas.microsoft.com/office/drawing/2014/main" id="{B56E1B7B-73C5-784E-C892-A7AC15EAE46A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838200" y="1273996"/>
          <a:ext cx="10515600" cy="490296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16694726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01E4D8E-F3C5-C800-0E31-E48B30BDE8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7861DB-E75A-BAA9-7469-866194616C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/>
              <a:t>Currencies &amp; Commodities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7A20B4A-6BA2-E9FC-7D5E-5F44E79E25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Lynchpin Market Strategy, LLC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A6DC7B9-B3CF-8F43-471D-A1547BC94C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AF8CE8-05DD-CE47-B290-E67439C06667}" type="slidenum">
              <a:rPr lang="en-US" smtClean="0"/>
              <a:t>21</a:t>
            </a:fld>
            <a:endParaRPr lang="en-US"/>
          </a:p>
        </p:txBody>
      </p:sp>
      <p:graphicFrame>
        <p:nvGraphicFramePr>
          <p:cNvPr id="6" name="Content Placeholder 5">
            <a:extLst>
              <a:ext uri="{FF2B5EF4-FFF2-40B4-BE49-F238E27FC236}">
                <a16:creationId xmlns:a16="http://schemas.microsoft.com/office/drawing/2014/main" id="{F5A16BD8-84DB-2928-D2E3-1E38C83CAC9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368523876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10838095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2E1561E-0CDB-9C18-F5D9-CDACEB63C7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6AB289-687D-3A44-C04D-AAE375A01D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/>
              <a:t>Currencies &amp; Commodities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A7645DE-58C4-6C98-BB9A-2A50EC364105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29AF8CE8-05DD-CE47-B290-E67439C06667}" type="slidenum">
              <a:rPr lang="en-US" smtClean="0"/>
              <a:t>22</a:t>
            </a:fld>
            <a:endParaRPr lang="en-US"/>
          </a:p>
        </p:txBody>
      </p:sp>
      <p:graphicFrame>
        <p:nvGraphicFramePr>
          <p:cNvPr id="7" name="Content Placeholder 6">
            <a:extLst>
              <a:ext uri="{FF2B5EF4-FFF2-40B4-BE49-F238E27FC236}">
                <a16:creationId xmlns:a16="http://schemas.microsoft.com/office/drawing/2014/main" id="{0E055FD8-A16A-28E4-27E5-6AC3618224F8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838200" y="1273996"/>
          <a:ext cx="10515600" cy="490296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62984547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BC022B9-F6A4-A983-AF5E-EC10CB47AD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E895BF-E3EC-3415-85B4-A34DD3D72E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Conclusion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AF8B6E6-3212-0021-DD6C-A20B9AEDC93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Q&amp;A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4E48BD7-62C6-3572-85DE-637BB91BFF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Lynchpin Market Strategy, LLC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13FEA66-696A-29E9-653E-852F658104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AF8CE8-05DD-CE47-B290-E67439C06667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337460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83</TotalTime>
  <Words>400</Words>
  <Application>Microsoft Office PowerPoint</Application>
  <PresentationFormat>Widescreen</PresentationFormat>
  <Paragraphs>194</Paragraphs>
  <Slides>23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8" baseType="lpstr">
      <vt:lpstr>Aptos</vt:lpstr>
      <vt:lpstr>Aptos Display</vt:lpstr>
      <vt:lpstr>Arial</vt:lpstr>
      <vt:lpstr>Calibri</vt:lpstr>
      <vt:lpstr>Office Theme</vt:lpstr>
      <vt:lpstr>Monthly Slide Presentation</vt:lpstr>
      <vt:lpstr>Market Performance – 1Q26</vt:lpstr>
      <vt:lpstr>Midterm Election Year Volatility</vt:lpstr>
      <vt:lpstr>Policy - Trade</vt:lpstr>
      <vt:lpstr>Policy - Fiscal</vt:lpstr>
      <vt:lpstr>Policy - Monetary</vt:lpstr>
      <vt:lpstr>Economy - GDP</vt:lpstr>
      <vt:lpstr>Economy - Inflation</vt:lpstr>
      <vt:lpstr>Economy - Employment</vt:lpstr>
      <vt:lpstr>Fixed Income – Performance</vt:lpstr>
      <vt:lpstr>Fixed Income </vt:lpstr>
      <vt:lpstr>Fixed Income</vt:lpstr>
      <vt:lpstr>Equities</vt:lpstr>
      <vt:lpstr>Equities</vt:lpstr>
      <vt:lpstr>Equities </vt:lpstr>
      <vt:lpstr>Equities</vt:lpstr>
      <vt:lpstr>Equities</vt:lpstr>
      <vt:lpstr>Global</vt:lpstr>
      <vt:lpstr>Global</vt:lpstr>
      <vt:lpstr>Currencies &amp; Commodities</vt:lpstr>
      <vt:lpstr>Currencies &amp; Commodities</vt:lpstr>
      <vt:lpstr>Currencies &amp; Commodities</vt:lpstr>
      <vt:lpstr>Conclusion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alaxer3 waters</dc:creator>
  <cp:lastModifiedBy>John Lynch</cp:lastModifiedBy>
  <cp:revision>3</cp:revision>
  <dcterms:created xsi:type="dcterms:W3CDTF">2026-03-25T16:33:55Z</dcterms:created>
  <dcterms:modified xsi:type="dcterms:W3CDTF">2026-04-16T19:12:29Z</dcterms:modified>
</cp:coreProperties>
</file>